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3" r:id="rId2"/>
    <p:sldId id="294" r:id="rId3"/>
    <p:sldId id="295" r:id="rId4"/>
    <p:sldId id="296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ACA"/>
          </a:solidFill>
        </a:fill>
      </a:tcStyle>
    </a:wholeTbl>
    <a:band2H>
      <a:tcTxStyle/>
      <a:tcStyle>
        <a:tcBdr/>
        <a:fill>
          <a:solidFill>
            <a:srgbClr val="F1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DCD4"/>
          </a:solidFill>
        </a:fill>
      </a:tcStyle>
    </a:wholeTbl>
    <a:band2H>
      <a:tcTxStyle/>
      <a:tcStyle>
        <a:tcBdr/>
        <a:fill>
          <a:solidFill>
            <a:srgbClr val="F1EEEA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CACA"/>
          </a:solidFill>
        </a:fill>
      </a:tcStyle>
    </a:wholeTbl>
    <a:band2H>
      <a:tcTxStyle/>
      <a:tcStyle>
        <a:tcBdr/>
        <a:fill>
          <a:solidFill>
            <a:srgbClr val="EB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11"/>
  </p:normalViewPr>
  <p:slideViewPr>
    <p:cSldViewPr snapToGrid="0" snapToObjects="1">
      <p:cViewPr varScale="1">
        <p:scale>
          <a:sx n="80" d="100"/>
          <a:sy n="80" d="100"/>
        </p:scale>
        <p:origin x="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Başlık Metni"/>
          <p:cNvSpPr txBox="1">
            <a:spLocks noGrp="1"/>
          </p:cNvSpPr>
          <p:nvPr>
            <p:ph type="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Başlık Metni</a:t>
            </a:r>
          </a:p>
        </p:txBody>
      </p:sp>
      <p:sp>
        <p:nvSpPr>
          <p:cNvPr id="15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6" name="Dikdörtgen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aşlık Metni"/>
          <p:cNvSpPr txBox="1">
            <a:spLocks noGrp="1"/>
          </p:cNvSpPr>
          <p:nvPr>
            <p:ph type="title"/>
          </p:nvPr>
        </p:nvSpPr>
        <p:spPr>
          <a:xfrm>
            <a:off x="762000" y="685801"/>
            <a:ext cx="1828800" cy="5410199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11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2590800" y="685801"/>
            <a:ext cx="5715000" cy="4876801"/>
          </a:xfrm>
          <a:prstGeom prst="rect">
            <a:avLst/>
          </a:prstGeom>
        </p:spPr>
        <p:txBody>
          <a:bodyPr anchor="t"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1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şlık Metni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25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ikdörtgen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Başlık Metni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</p:spPr>
        <p:txBody>
          <a:bodyPr/>
          <a:lstStyle>
            <a:lvl1pPr>
              <a:defRPr cap="all"/>
            </a:lvl1pPr>
          </a:lstStyle>
          <a:p>
            <a:r>
              <a:t>Başlık Metni</a:t>
            </a:r>
          </a:p>
        </p:txBody>
      </p:sp>
      <p:sp>
        <p:nvSpPr>
          <p:cNvPr id="35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6" name="Dikdörtgen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aşlık Metni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4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58951" y="609600"/>
            <a:ext cx="3657601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5" name="Dikdörtgen"/>
          <p:cNvSpPr>
            <a:spLocks noGrp="1"/>
          </p:cNvSpPr>
          <p:nvPr>
            <p:ph type="body" sz="quarter" idx="13"/>
          </p:nvPr>
        </p:nvSpPr>
        <p:spPr>
          <a:xfrm>
            <a:off x="4645152" y="609600"/>
            <a:ext cx="3657601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56" name="Çizgi"/>
          <p:cNvSpPr/>
          <p:nvPr/>
        </p:nvSpPr>
        <p:spPr>
          <a:xfrm>
            <a:off x="758951" y="1249362"/>
            <a:ext cx="3657602" cy="1588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" name="Çizgi"/>
          <p:cNvSpPr/>
          <p:nvPr/>
        </p:nvSpPr>
        <p:spPr>
          <a:xfrm>
            <a:off x="4645152" y="1249362"/>
            <a:ext cx="3657601" cy="1588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aşlık Metni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6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aşlık Metni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81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2" name="Dikdörtgen"/>
          <p:cNvSpPr>
            <a:spLocks noGrp="1"/>
          </p:cNvSpPr>
          <p:nvPr>
            <p:ph type="body" sz="quarter" idx="13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100"/>
            </a:pPr>
            <a:endParaRPr/>
          </a:p>
        </p:txBody>
      </p:sp>
      <p:sp>
        <p:nvSpPr>
          <p:cNvPr id="83" name="Çizgi"/>
          <p:cNvSpPr/>
          <p:nvPr/>
        </p:nvSpPr>
        <p:spPr>
          <a:xfrm flipH="1">
            <a:off x="3581399" y="610393"/>
            <a:ext cx="1590" cy="3810001"/>
          </a:xfrm>
          <a:prstGeom prst="line">
            <a:avLst/>
          </a:prstGeom>
          <a:ln w="15875">
            <a:solidFill>
              <a:srgbClr val="98989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aşlık Metni"/>
          <p:cNvSpPr txBox="1">
            <a:spLocks noGrp="1"/>
          </p:cNvSpPr>
          <p:nvPr>
            <p:ph type="title"/>
          </p:nvPr>
        </p:nvSpPr>
        <p:spPr>
          <a:xfrm>
            <a:off x="758951" y="4572000"/>
            <a:ext cx="6784849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92" name="Görüntü"/>
          <p:cNvSpPr>
            <a:spLocks noGrp="1"/>
          </p:cNvSpPr>
          <p:nvPr>
            <p:ph type="pic" sz="half" idx="13"/>
          </p:nvPr>
        </p:nvSpPr>
        <p:spPr>
          <a:xfrm>
            <a:off x="777240" y="457200"/>
            <a:ext cx="7543801" cy="2895600"/>
          </a:xfrm>
          <a:prstGeom prst="rect">
            <a:avLst/>
          </a:prstGeom>
          <a:ln w="6350">
            <a:solidFill>
              <a:srgbClr val="303030"/>
            </a:solidFill>
            <a:round/>
          </a:ln>
        </p:spPr>
        <p:txBody>
          <a:bodyPr lIns="91439" rIns="91439" anchor="t">
            <a:noAutofit/>
          </a:bodyPr>
          <a:lstStyle/>
          <a:p>
            <a:endParaRPr/>
          </a:p>
        </p:txBody>
      </p:sp>
      <p:sp>
        <p:nvSpPr>
          <p:cNvPr id="93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850391" y="3505200"/>
            <a:ext cx="7391401" cy="80486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/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1800"/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1800"/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1800"/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1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9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aşlık Metni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0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914400" y="685800"/>
            <a:ext cx="7239000" cy="3886200"/>
          </a:xfrm>
          <a:prstGeom prst="rect">
            <a:avLst/>
          </a:prstGeom>
        </p:spPr>
        <p:txBody>
          <a:bodyPr anchor="t"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"/>
          <p:cNvSpPr/>
          <p:nvPr/>
        </p:nvSpPr>
        <p:spPr>
          <a:xfrm>
            <a:off x="777240" y="0"/>
            <a:ext cx="7543801" cy="381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Dikdörtgen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Başlık Metni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Başlık Metni</a:t>
            </a:r>
          </a:p>
        </p:txBody>
      </p:sp>
      <p:sp>
        <p:nvSpPr>
          <p:cNvPr id="5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891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7998360" y="5640260"/>
            <a:ext cx="383640" cy="4597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619298" marR="0" indent="-29925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914400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219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1447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176022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2016251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230886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2583179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Hastayı Cerrahi İşleme Hazırlarken Yardımcı Personelin Yapması Gerekenler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sz="3492"/>
            </a:lvl1pPr>
          </a:lstStyle>
          <a:p>
            <a:r>
              <a:rPr dirty="0"/>
              <a:t>Hastayı Cerrahi İşleme Hazırlarken Yardımcı Personelin Yapması Gerekenler</a:t>
            </a:r>
          </a:p>
        </p:txBody>
      </p:sp>
      <p:sp>
        <p:nvSpPr>
          <p:cNvPr id="308" name="Uzm. Dr. Dt. Mehmet Emre YURTTUTAN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Uzm. Dr. Dt. Mehmet Emre YURTTUTAN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Başlı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22959">
              <a:defRPr sz="4860"/>
            </a:pPr>
            <a:endParaRPr/>
          </a:p>
        </p:txBody>
      </p:sp>
      <p:sp>
        <p:nvSpPr>
          <p:cNvPr id="311" name="Hastanın karşılanması, hekimle ya da yardımcı personelle ilk iletişimi tedaviyi etkileyen önemli bir basamaktır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Hastanın karşılanması, hekimle ya da yardımcı personelle ilk iletişimi tedaviyi etkileyen önemli bir basamaktır. </a:t>
            </a:r>
          </a:p>
          <a:p>
            <a:r>
              <a:t>Güleryüz.</a:t>
            </a:r>
          </a:p>
        </p:txBody>
      </p:sp>
      <p:pic>
        <p:nvPicPr>
          <p:cNvPr id="312" name="lawrenceville-doctors-greeting-patient.jpg" descr="lawrenceville-doctors-greeting-patie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8813" y="3609383"/>
            <a:ext cx="4252680" cy="2835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Başlı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22959">
              <a:defRPr sz="4860"/>
            </a:pPr>
            <a:endParaRPr/>
          </a:p>
        </p:txBody>
      </p:sp>
      <p:sp>
        <p:nvSpPr>
          <p:cNvPr id="315" name="Tedavi başlamadan önce hasta kayıtları çıkartılmalı ve gerekli filmler açılarak negatoskopa yerleştirilmeli ya da ekrana getirilmelidir. Sistemik durum sorgulanmalıdır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Tedavi başlamadan önce hasta kayıtları çıkartılmalı ve gerekli filmler açılarak negatoskopa yerleştirilmeli ya da ekrana getirilmelidir. Sistemik durum sorgulanmalıdır.</a:t>
            </a:r>
          </a:p>
          <a:p>
            <a:r>
              <a:t>Hasta kayıtları işlem sırasında kontamine olmalarını önlemek için tekrar yerine kaldırılmalı, sadece işlem öncesi ve sonrası kayıt girişi yapılmalıdır. </a:t>
            </a:r>
          </a:p>
          <a:p>
            <a:r>
              <a:t>Aynı durum bilgisayarla yapılan kayıt işlemleri için de geçerlidir. </a:t>
            </a:r>
          </a:p>
        </p:txBody>
      </p:sp>
      <p:pic>
        <p:nvPicPr>
          <p:cNvPr id="316" name="PatientPed04.jpg" descr="PatientPed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8621" y="4228674"/>
            <a:ext cx="3452701" cy="2311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Başlı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22959">
              <a:defRPr sz="4860"/>
            </a:pPr>
            <a:endParaRPr/>
          </a:p>
        </p:txBody>
      </p:sp>
      <p:sp>
        <p:nvSpPr>
          <p:cNvPr id="319" name="Hastanın işleme hazırlanması sadece eşyaların hazırlanması, hasta önlüğünün takılması, yeni suction ve bardak yerleştirilmesi şeklinde olmamalıdır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Hastanın işleme hazırlanması sadece eşyaların hazırlanması, hasta önlüğünün takılması, yeni suction ve bardak yerleştirilmesi şeklinde olmamalıdır. </a:t>
            </a:r>
          </a:p>
          <a:p>
            <a:r>
              <a:t>Hastanın yapılacak işleme psikolojik olarak da hazırlanması gerekebilmektedir. </a:t>
            </a:r>
          </a:p>
          <a:p>
            <a:r>
              <a:t>Sabır, anlayış ve hoşgörü.</a:t>
            </a:r>
          </a:p>
        </p:txBody>
      </p:sp>
      <p:pic>
        <p:nvPicPr>
          <p:cNvPr id="320" name="pediatricnas.jpg" descr="pediatricna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8336" y="3895507"/>
            <a:ext cx="3699148" cy="2774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NewsPrin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chemeClr val="accent1"/>
          </a:solidFill>
          <a:prstDash val="solid"/>
          <a:round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NewsPrin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chemeClr val="accent1"/>
          </a:solidFill>
          <a:prstDash val="solid"/>
          <a:round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</Words>
  <Application>Microsoft Macintosh PowerPoint</Application>
  <PresentationFormat>Ekran Gösterisi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Calibri</vt:lpstr>
      <vt:lpstr>Impact</vt:lpstr>
      <vt:lpstr>Times New Roman</vt:lpstr>
      <vt:lpstr>Arial</vt:lpstr>
      <vt:lpstr>NewsPrint</vt:lpstr>
      <vt:lpstr>Hastayı Cerrahi İşleme Hazırlarken Yardımcı Personelin Yapması Gerekenler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AĞIZDAKİ SIVILARIN CERRAHİ OLARAK UZAKLAŞTIRILMASI</dc:title>
  <cp:lastModifiedBy>yurttutan</cp:lastModifiedBy>
  <cp:revision>2</cp:revision>
  <dcterms:modified xsi:type="dcterms:W3CDTF">2018-06-02T23:27:34Z</dcterms:modified>
</cp:coreProperties>
</file>