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70915-BBE3-401B-9685-65ADAD7A3231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F0C14-AE68-471C-A55C-54A5DDFFA8D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70915-BBE3-401B-9685-65ADAD7A3231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F0C14-AE68-471C-A55C-54A5DDFFA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70915-BBE3-401B-9685-65ADAD7A3231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F0C14-AE68-471C-A55C-54A5DDFFA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70915-BBE3-401B-9685-65ADAD7A3231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F0C14-AE68-471C-A55C-54A5DDFFA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70915-BBE3-401B-9685-65ADAD7A3231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F0C14-AE68-471C-A55C-54A5DDFFA8D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70915-BBE3-401B-9685-65ADAD7A3231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F0C14-AE68-471C-A55C-54A5DDFFA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70915-BBE3-401B-9685-65ADAD7A3231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F0C14-AE68-471C-A55C-54A5DDFFA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70915-BBE3-401B-9685-65ADAD7A3231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F0C14-AE68-471C-A55C-54A5DDFFA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70915-BBE3-401B-9685-65ADAD7A3231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F0C14-AE68-471C-A55C-54A5DDFFA8D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70915-BBE3-401B-9685-65ADAD7A3231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F0C14-AE68-471C-A55C-54A5DDFFA8D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470915-BBE3-401B-9685-65ADAD7A3231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F0C14-AE68-471C-A55C-54A5DDFFA8D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C470915-BBE3-401B-9685-65ADAD7A3231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05F0C14-AE68-471C-A55C-54A5DDFFA8D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VİCO (1668-1744)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Vico</a:t>
            </a:r>
            <a:r>
              <a:rPr lang="tr-TR" dirty="0" smtClean="0"/>
              <a:t> eserinde üç çağdan bahseder:</a:t>
            </a:r>
          </a:p>
          <a:p>
            <a:r>
              <a:rPr lang="tr-TR" dirty="0" smtClean="0"/>
              <a:t>1. Tanrılar Çağı</a:t>
            </a:r>
          </a:p>
          <a:p>
            <a:r>
              <a:rPr lang="tr-TR" dirty="0" smtClean="0"/>
              <a:t>2. Kahramanlar Çağı</a:t>
            </a:r>
          </a:p>
          <a:p>
            <a:r>
              <a:rPr lang="tr-TR" dirty="0" smtClean="0"/>
              <a:t>3. İnsanlık Çağı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Tanrılar çağı teokratik, kahramanlar çağı mitolojik, insanlık çağı ise rasyoneldir.</a:t>
            </a:r>
          </a:p>
          <a:p>
            <a:r>
              <a:rPr lang="tr-TR" dirty="0" smtClean="0"/>
              <a:t>İlk iki çağ </a:t>
            </a:r>
            <a:r>
              <a:rPr lang="tr-TR" dirty="0" err="1" smtClean="0"/>
              <a:t>poetik</a:t>
            </a:r>
            <a:r>
              <a:rPr lang="tr-TR" dirty="0" smtClean="0"/>
              <a:t> çağlardır, bu çağlarda insanların akıllarından çok </a:t>
            </a:r>
            <a:r>
              <a:rPr lang="tr-TR" dirty="0" err="1" smtClean="0"/>
              <a:t>hayalgüçleri</a:t>
            </a:r>
            <a:r>
              <a:rPr lang="tr-TR" dirty="0" smtClean="0"/>
              <a:t> </a:t>
            </a:r>
            <a:r>
              <a:rPr lang="tr-TR" dirty="0" smtClean="0"/>
              <a:t>egemendir. Üçüncüsü ise bir akıl çağıdır.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Ona </a:t>
            </a:r>
            <a:r>
              <a:rPr lang="tr-TR" dirty="0" smtClean="0"/>
              <a:t>göre tüm çağlar tarihin akışı içinde kendi içlerinde dönenirler.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Vico’nun</a:t>
            </a:r>
            <a:r>
              <a:rPr lang="tr-TR" dirty="0" smtClean="0"/>
              <a:t> tarih anlayışı teolojiktir, ancak onda teolojik olan şey sadece doğal tarihsel bir şeydir. Buna göre tarihin bir tarih öncesi başlangıcı olsa da onun bir sonu yoktur.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‘insanlar önce zorunluluğu tanırlar, daha sonra yararlıyı, hoşu, kendilerine uygun olanı ve giderek de lüksü öğrenirler, en sonunda baştan çıkarlar ve kendi tözlerini tüketip giderler.’ (</a:t>
            </a:r>
            <a:r>
              <a:rPr lang="tr-TR" dirty="0" err="1" smtClean="0"/>
              <a:t>Vico</a:t>
            </a:r>
            <a:r>
              <a:rPr lang="tr-TR" dirty="0" smtClean="0"/>
              <a:t>)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39</TotalTime>
  <Words>130</Words>
  <Application>Microsoft Office PowerPoint</Application>
  <PresentationFormat>Ekran Gösterisi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VİCO (1668-1744)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VİCO (1668-1744)</dc:title>
  <dc:creator>pc</dc:creator>
  <cp:lastModifiedBy>Pc</cp:lastModifiedBy>
  <cp:revision>4</cp:revision>
  <dcterms:created xsi:type="dcterms:W3CDTF">2018-01-28T11:40:33Z</dcterms:created>
  <dcterms:modified xsi:type="dcterms:W3CDTF">2019-09-01T17:12:39Z</dcterms:modified>
</cp:coreProperties>
</file>