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119C-94A8-431E-BB3D-15C2D9C7EC92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4FC4-5169-4E75-B2C7-4F92613B22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Duygular: Cinsiyet, Siyaset Ve Emek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Duygular: Cinsiyet, Siyaset Ve Emek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Hınç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riedrich </a:t>
            </a:r>
            <a:r>
              <a:rPr lang="en-US" dirty="0"/>
              <a:t>N</a:t>
            </a:r>
            <a:r>
              <a:rPr lang="en-US" dirty="0" smtClean="0"/>
              <a:t>ietzsche</a:t>
            </a:r>
            <a:endParaRPr lang="en-US" dirty="0"/>
          </a:p>
          <a:p>
            <a:r>
              <a:rPr lang="en-US" dirty="0" smtClean="0"/>
              <a:t>Max </a:t>
            </a:r>
            <a:r>
              <a:rPr lang="en-US" dirty="0" err="1" smtClean="0"/>
              <a:t>Scheler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Friedrich Nietzsche</a:t>
            </a:r>
            <a:br>
              <a:rPr lang="en-US" dirty="0" smtClean="0"/>
            </a:br>
            <a:r>
              <a:rPr lang="en-US" dirty="0" err="1" smtClean="0"/>
              <a:t>Hınç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Hristiyan</a:t>
            </a:r>
            <a:r>
              <a:rPr lang="tr-TR" dirty="0" smtClean="0"/>
              <a:t> Ahlaki ve Hınç Duygusu </a:t>
            </a:r>
          </a:p>
          <a:p>
            <a:endParaRPr lang="tr-TR" dirty="0" smtClean="0"/>
          </a:p>
          <a:p>
            <a:r>
              <a:rPr lang="tr-TR" dirty="0" err="1" smtClean="0"/>
              <a:t>Dionysus</a:t>
            </a:r>
            <a:r>
              <a:rPr lang="tr-TR" dirty="0" smtClean="0"/>
              <a:t> vs. Çilecilik </a:t>
            </a:r>
          </a:p>
          <a:p>
            <a:endParaRPr lang="tr-TR" dirty="0" smtClean="0"/>
          </a:p>
          <a:p>
            <a:r>
              <a:rPr lang="tr-TR" dirty="0" smtClean="0"/>
              <a:t>İktidarsızların ahlakileştirilmiş intikam</a:t>
            </a:r>
            <a:r>
              <a:rPr lang="en-US" dirty="0" smtClean="0"/>
              <a:t> </a:t>
            </a:r>
            <a:r>
              <a:rPr lang="en-US" dirty="0" err="1" smtClean="0"/>
              <a:t>arzusu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Friedrich Nietzsche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Nietzsche’nin</a:t>
            </a:r>
            <a:r>
              <a:rPr lang="tr-TR" dirty="0" smtClean="0"/>
              <a:t> ahlak anlayışı olumsuzlayıcı felsefeleri reddeder.</a:t>
            </a:r>
            <a:r>
              <a:rPr lang="en-US" dirty="0" smtClean="0"/>
              <a:t>E</a:t>
            </a:r>
            <a:r>
              <a:rPr lang="tr-TR" dirty="0" err="1" smtClean="0"/>
              <a:t>ril</a:t>
            </a:r>
            <a:r>
              <a:rPr lang="tr-TR" dirty="0" smtClean="0"/>
              <a:t> ahlak ve olumlayıcı felsefeyi kucaklar.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tr-TR" dirty="0" smtClean="0"/>
              <a:t>ı</a:t>
            </a:r>
            <a:r>
              <a:rPr lang="en-US" dirty="0" err="1" smtClean="0"/>
              <a:t>nc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 smtClean="0"/>
              <a:t> felç edici gücü</a:t>
            </a:r>
            <a:r>
              <a:rPr lang="en-US" dirty="0"/>
              <a:t>:</a:t>
            </a:r>
            <a:r>
              <a:rPr lang="tr-TR" dirty="0" smtClean="0"/>
              <a:t> öfkeden farklı olarak içe dönük ve hınç duyulan kişinin hayatından çok hınç duyan kişinin hayatını yıpratan</a:t>
            </a:r>
            <a:r>
              <a:rPr lang="en-US" dirty="0" smtClean="0"/>
              <a:t> his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 </a:t>
            </a:r>
            <a:r>
              <a:rPr lang="en-US" dirty="0" err="1" smtClean="0"/>
              <a:t>Scheler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Hınç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uygusu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Modern Demokrasiler ve Hınç duygusu</a:t>
            </a:r>
          </a:p>
          <a:p>
            <a:endParaRPr lang="tr-TR" dirty="0" smtClean="0"/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dinamiklerin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tr-TR" dirty="0" err="1" smtClean="0"/>
              <a:t>ınç</a:t>
            </a:r>
            <a:r>
              <a:rPr lang="tr-TR" dirty="0" smtClean="0"/>
              <a:t> duygusu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Eşitlik vaadi ve reel eşitsizliklerin birlikteliği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Hınç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Max</a:t>
            </a:r>
            <a:r>
              <a:rPr lang="tr-TR" dirty="0" smtClean="0"/>
              <a:t> </a:t>
            </a:r>
            <a:r>
              <a:rPr lang="tr-TR" dirty="0" err="1" smtClean="0"/>
              <a:t>Scheler'e</a:t>
            </a:r>
            <a:r>
              <a:rPr lang="tr-TR" dirty="0" smtClean="0"/>
              <a:t> göre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İntıkam</a:t>
            </a:r>
            <a:r>
              <a:rPr lang="tr-TR" dirty="0" smtClean="0"/>
              <a:t> isteği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tr-TR" dirty="0" smtClean="0"/>
              <a:t>Güçsüzlük</a:t>
            </a:r>
            <a:r>
              <a:rPr lang="en-US" dirty="0" smtClean="0"/>
              <a:t> </a:t>
            </a:r>
            <a:r>
              <a:rPr lang="en-US" dirty="0" err="1" smtClean="0"/>
              <a:t>birarada</a:t>
            </a:r>
            <a:r>
              <a:rPr lang="en-US" dirty="0" smtClean="0"/>
              <a:t> </a:t>
            </a:r>
            <a:r>
              <a:rPr lang="en-US" dirty="0" err="1" smtClean="0"/>
              <a:t>iken</a:t>
            </a:r>
            <a:r>
              <a:rPr lang="en-US" dirty="0" smtClean="0"/>
              <a:t> </a:t>
            </a:r>
            <a:r>
              <a:rPr lang="en-US" dirty="0" err="1" smtClean="0"/>
              <a:t>hınç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duygusu</a:t>
            </a:r>
            <a:r>
              <a:rPr lang="en-US" dirty="0" smtClean="0"/>
              <a:t>  </a:t>
            </a:r>
            <a:r>
              <a:rPr lang="en-US" dirty="0" err="1" smtClean="0"/>
              <a:t>oluşur</a:t>
            </a:r>
            <a:r>
              <a:rPr lang="en-US" dirty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Özne ve İktidar ilişkisi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Scheler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Hınç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Modern demokratik toplumlara özgü varoluşsan haset </a:t>
            </a:r>
          </a:p>
          <a:p>
            <a:endParaRPr lang="tr-TR" dirty="0" smtClean="0"/>
          </a:p>
          <a:p>
            <a:r>
              <a:rPr lang="tr-TR" dirty="0" err="1" smtClean="0"/>
              <a:t>Hristiyan</a:t>
            </a:r>
            <a:r>
              <a:rPr lang="tr-TR" dirty="0" smtClean="0"/>
              <a:t> ahlakından ziyade burjuva ahlakının sebebiyet verdiği duygu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142</Words>
  <Application>Microsoft Office PowerPoint</Application>
  <PresentationFormat>Ekran Gösterisi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Duygular: Cinsiyet, Siyaset Ve Emek</vt:lpstr>
      <vt:lpstr>Duygular: Cinsiyet, Siyaset Ve Emek</vt:lpstr>
      <vt:lpstr>Friedrich Nietzsche Hınç </vt:lpstr>
      <vt:lpstr>Friedrich Nietzsche</vt:lpstr>
      <vt:lpstr>Max Scheler ve Hınç Duygusu </vt:lpstr>
      <vt:lpstr>Hınç Duygusu</vt:lpstr>
      <vt:lpstr>Max Scheler ve Hınç Duygusu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4</cp:revision>
  <dcterms:created xsi:type="dcterms:W3CDTF">2018-11-08T15:34:43Z</dcterms:created>
  <dcterms:modified xsi:type="dcterms:W3CDTF">2018-11-08T16:12:21Z</dcterms:modified>
</cp:coreProperties>
</file>