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33298"/>
    <p:restoredTop sz="50085"/>
  </p:normalViewPr>
  <p:slideViewPr>
    <p:cSldViewPr snapToGrid="0" snapToObjects="1">
      <p:cViewPr varScale="1">
        <p:scale>
          <a:sx n="60" d="100"/>
          <a:sy n="60" d="100"/>
        </p:scale>
        <p:origin x="208" y="10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presProps" Target="presProps.xml"/><Relationship Id="rId7" Type="http://schemas.openxmlformats.org/officeDocument/2006/relationships/viewProps" Target="viewProps.xml"/><Relationship Id="rId8" Type="http://schemas.openxmlformats.org/officeDocument/2006/relationships/theme" Target="theme/theme1.xml"/><Relationship Id="rId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269A0E-35D3-4544-81DD-1E6110CB0F20}" type="datetimeFigureOut">
              <a:rPr lang="en-US" smtClean="0"/>
              <a:t>3/21/18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4FCEBA-F442-B846-9393-445AABE43E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63436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269A0E-35D3-4544-81DD-1E6110CB0F20}" type="datetimeFigureOut">
              <a:rPr lang="en-US" smtClean="0"/>
              <a:t>3/21/18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4FCEBA-F442-B846-9393-445AABE43E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37104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269A0E-35D3-4544-81DD-1E6110CB0F20}" type="datetimeFigureOut">
              <a:rPr lang="en-US" smtClean="0"/>
              <a:t>3/21/18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4FCEBA-F442-B846-9393-445AABE43E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50540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269A0E-35D3-4544-81DD-1E6110CB0F20}" type="datetimeFigureOut">
              <a:rPr lang="en-US" smtClean="0"/>
              <a:t>3/21/18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4FCEBA-F442-B846-9393-445AABE43E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86503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269A0E-35D3-4544-81DD-1E6110CB0F20}" type="datetimeFigureOut">
              <a:rPr lang="en-US" smtClean="0"/>
              <a:t>3/21/18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4FCEBA-F442-B846-9393-445AABE43E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06637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269A0E-35D3-4544-81DD-1E6110CB0F20}" type="datetimeFigureOut">
              <a:rPr lang="en-US" smtClean="0"/>
              <a:t>3/21/18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4FCEBA-F442-B846-9393-445AABE43E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60018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269A0E-35D3-4544-81DD-1E6110CB0F20}" type="datetimeFigureOut">
              <a:rPr lang="en-US" smtClean="0"/>
              <a:t>3/21/18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4FCEBA-F442-B846-9393-445AABE43E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14444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269A0E-35D3-4544-81DD-1E6110CB0F20}" type="datetimeFigureOut">
              <a:rPr lang="en-US" smtClean="0"/>
              <a:t>3/21/18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4FCEBA-F442-B846-9393-445AABE43E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09011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269A0E-35D3-4544-81DD-1E6110CB0F20}" type="datetimeFigureOut">
              <a:rPr lang="en-US" smtClean="0"/>
              <a:t>3/21/18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4FCEBA-F442-B846-9393-445AABE43E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30294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269A0E-35D3-4544-81DD-1E6110CB0F20}" type="datetimeFigureOut">
              <a:rPr lang="en-US" smtClean="0"/>
              <a:t>3/21/18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4FCEBA-F442-B846-9393-445AABE43E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74478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269A0E-35D3-4544-81DD-1E6110CB0F20}" type="datetimeFigureOut">
              <a:rPr lang="en-US" smtClean="0"/>
              <a:t>3/21/18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4FCEBA-F442-B846-9393-445AABE43E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1889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269A0E-35D3-4544-81DD-1E6110CB0F20}" type="datetimeFigureOut">
              <a:rPr lang="en-US" smtClean="0"/>
              <a:t>3/21/18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4FCEBA-F442-B846-9393-445AABE43E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42953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Copenhagen School</a:t>
            </a:r>
          </a:p>
        </p:txBody>
      </p:sp>
      <p:sp>
        <p:nvSpPr>
          <p:cNvPr id="84994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/>
              <a:t>Barry Buzan and Ole Waever</a:t>
            </a:r>
          </a:p>
          <a:p>
            <a:r>
              <a:rPr lang="en-US" altLang="en-US"/>
              <a:t>Securitization</a:t>
            </a:r>
          </a:p>
          <a:p>
            <a:r>
              <a:rPr lang="en-US" altLang="en-US"/>
              <a:t>Sectors of security</a:t>
            </a:r>
          </a:p>
        </p:txBody>
      </p:sp>
    </p:spTree>
    <p:extLst>
      <p:ext uri="{BB962C8B-B14F-4D97-AF65-F5344CB8AC3E}">
        <p14:creationId xmlns:p14="http://schemas.microsoft.com/office/powerpoint/2010/main" val="10875077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7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Securitization</a:t>
            </a:r>
          </a:p>
        </p:txBody>
      </p:sp>
      <p:sp>
        <p:nvSpPr>
          <p:cNvPr id="86018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/>
              <a:t>Security is not an objective condition but a perception</a:t>
            </a:r>
          </a:p>
          <a:p>
            <a:r>
              <a:rPr lang="en-US" altLang="en-US"/>
              <a:t>Security problems are problems that are constructed as security problems</a:t>
            </a:r>
          </a:p>
          <a:p>
            <a:r>
              <a:rPr lang="en-US" altLang="en-US"/>
              <a:t>The role of speech acts</a:t>
            </a:r>
          </a:p>
          <a:p>
            <a:r>
              <a:rPr lang="en-US" altLang="en-US"/>
              <a:t>Securitization makes the political problems that cannot be solved through political mechanisms.</a:t>
            </a:r>
          </a:p>
          <a:p>
            <a:endParaRPr lang="en-US" altLang="en-US"/>
          </a:p>
          <a:p>
            <a:endParaRPr lang="en-US" altLang="en-US"/>
          </a:p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186720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1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Desecuritization</a:t>
            </a:r>
          </a:p>
        </p:txBody>
      </p:sp>
      <p:sp>
        <p:nvSpPr>
          <p:cNvPr id="87042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/>
              <a:t>Means to remove a problem from </a:t>
            </a:r>
            <a:r>
              <a:rPr lang="tr-TR" altLang="en-US"/>
              <a:t>the </a:t>
            </a:r>
            <a:r>
              <a:rPr lang="en-US" altLang="en-US"/>
              <a:t>security agenda</a:t>
            </a:r>
          </a:p>
          <a:p>
            <a:r>
              <a:rPr lang="en-US" altLang="en-US"/>
              <a:t>To make it again a political problem which can be solved at the political level through negotiation and deliberation</a:t>
            </a:r>
          </a:p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876657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Five Sectors of Security</a:t>
            </a:r>
          </a:p>
        </p:txBody>
      </p:sp>
      <p:sp>
        <p:nvSpPr>
          <p:cNvPr id="88066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/>
              <a:t>Military</a:t>
            </a:r>
          </a:p>
          <a:p>
            <a:r>
              <a:rPr lang="en-US" altLang="en-US"/>
              <a:t>Political</a:t>
            </a:r>
          </a:p>
          <a:p>
            <a:r>
              <a:rPr lang="en-US" altLang="en-US"/>
              <a:t>Economic</a:t>
            </a:r>
          </a:p>
          <a:p>
            <a:r>
              <a:rPr lang="en-US" altLang="en-US"/>
              <a:t>Societal</a:t>
            </a:r>
          </a:p>
          <a:p>
            <a:r>
              <a:rPr lang="en-US" altLang="en-US"/>
              <a:t>Environmental</a:t>
            </a:r>
          </a:p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1526308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</TotalTime>
  <Words>87</Words>
  <Application>Microsoft Macintosh PowerPoint</Application>
  <PresentationFormat>Widescreen</PresentationFormat>
  <Paragraphs>19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8" baseType="lpstr">
      <vt:lpstr>Calibri Light</vt:lpstr>
      <vt:lpstr>Arial</vt:lpstr>
      <vt:lpstr>Calibri</vt:lpstr>
      <vt:lpstr>Office Theme</vt:lpstr>
      <vt:lpstr>Copenhagen School</vt:lpstr>
      <vt:lpstr>Securitization</vt:lpstr>
      <vt:lpstr>Desecuritization</vt:lpstr>
      <vt:lpstr>Five Sectors of Security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Copenhagen School</dc:title>
  <dc:creator>Microsoft Office User</dc:creator>
  <cp:lastModifiedBy>Microsoft Office User</cp:lastModifiedBy>
  <cp:revision>1</cp:revision>
  <dcterms:created xsi:type="dcterms:W3CDTF">2018-03-21T07:40:01Z</dcterms:created>
  <dcterms:modified xsi:type="dcterms:W3CDTF">2018-03-21T07:47:44Z</dcterms:modified>
</cp:coreProperties>
</file>