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298"/>
    <p:restoredTop sz="50085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4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1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5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5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3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0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4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0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2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47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69A0E-35D3-4544-81DD-1E6110CB0F2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FCEBA-F442-B846-9393-445AABE43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29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Copenhagen School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Barry Buzan and Ole Waever</a:t>
            </a:r>
          </a:p>
          <a:p>
            <a:r>
              <a:rPr lang="en-US" altLang="en-US"/>
              <a:t>Securitization</a:t>
            </a:r>
          </a:p>
          <a:p>
            <a:r>
              <a:rPr lang="en-US" altLang="en-US"/>
              <a:t>Sectors of security</a:t>
            </a:r>
          </a:p>
        </p:txBody>
      </p:sp>
    </p:spTree>
    <p:extLst>
      <p:ext uri="{BB962C8B-B14F-4D97-AF65-F5344CB8AC3E}">
        <p14:creationId xmlns:p14="http://schemas.microsoft.com/office/powerpoint/2010/main" val="108750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Securitization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Security is not an objective condition but a perception</a:t>
            </a:r>
          </a:p>
          <a:p>
            <a:r>
              <a:rPr lang="en-US" altLang="en-US"/>
              <a:t>Security problems are problems that are constructed as security problems</a:t>
            </a:r>
          </a:p>
          <a:p>
            <a:r>
              <a:rPr lang="en-US" altLang="en-US"/>
              <a:t>The role of speech acts</a:t>
            </a:r>
          </a:p>
          <a:p>
            <a:r>
              <a:rPr lang="en-US" altLang="en-US"/>
              <a:t>Securitization makes the political problems that cannot be solved through political mechanisms.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672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Desecuritization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Means to remove a problem from </a:t>
            </a:r>
            <a:r>
              <a:rPr lang="tr-TR" altLang="en-US"/>
              <a:t>the </a:t>
            </a:r>
            <a:r>
              <a:rPr lang="en-US" altLang="en-US"/>
              <a:t>security agenda</a:t>
            </a:r>
          </a:p>
          <a:p>
            <a:r>
              <a:rPr lang="en-US" altLang="en-US"/>
              <a:t>To make it again a political problem which can be solved at the political level through negotiation and deliberation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7665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Five Sectors of Security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Military</a:t>
            </a:r>
          </a:p>
          <a:p>
            <a:r>
              <a:rPr lang="en-US" altLang="en-US"/>
              <a:t>Political</a:t>
            </a:r>
          </a:p>
          <a:p>
            <a:r>
              <a:rPr lang="en-US" altLang="en-US"/>
              <a:t>Economic</a:t>
            </a:r>
          </a:p>
          <a:p>
            <a:r>
              <a:rPr lang="en-US" altLang="en-US"/>
              <a:t>Societal</a:t>
            </a:r>
          </a:p>
          <a:p>
            <a:r>
              <a:rPr lang="en-US" altLang="en-US"/>
              <a:t>Environmental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5263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87</Words>
  <Application>Microsoft Macintosh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 Light</vt:lpstr>
      <vt:lpstr>Arial</vt:lpstr>
      <vt:lpstr>Calibri</vt:lpstr>
      <vt:lpstr>Office Theme</vt:lpstr>
      <vt:lpstr>Copenhagen School</vt:lpstr>
      <vt:lpstr>Securitization</vt:lpstr>
      <vt:lpstr>Desecuritization</vt:lpstr>
      <vt:lpstr>Five Sectors of Security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Copenhagen School</dc:title>
  <dc:creator>Microsoft Office User</dc:creator>
  <cp:lastModifiedBy>Microsoft Office User</cp:lastModifiedBy>
  <cp:revision>1</cp:revision>
  <dcterms:created xsi:type="dcterms:W3CDTF">2018-03-21T07:40:01Z</dcterms:created>
  <dcterms:modified xsi:type="dcterms:W3CDTF">2018-03-21T07:47:44Z</dcterms:modified>
</cp:coreProperties>
</file>