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AİLE HUKUKU-11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VESAYET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2943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VESAYET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3270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Velayet altında bulunmayan küçükler ile değişik nedenlerle kendilerini ve mallarını yönetmekten aciz kişilerin kendilerini ve mallarını korumaya ve temsil etmeye yönelik kuruma denir.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3492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Velayetten  farkı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tr-TR" dirty="0" smtClean="0"/>
              <a:t>Velayet doğrudan hısımlığa dayanır. </a:t>
            </a:r>
          </a:p>
          <a:p>
            <a:pPr marL="571500" indent="-457200">
              <a:buAutoNum type="arabicPeriod"/>
            </a:pPr>
            <a:r>
              <a:rPr lang="tr-TR" dirty="0" smtClean="0"/>
              <a:t>Velayet sadece ana babaya tanınmıştır. </a:t>
            </a:r>
          </a:p>
          <a:p>
            <a:pPr marL="571500" indent="-457200">
              <a:buAutoNum type="arabicPeriod"/>
            </a:pPr>
            <a:r>
              <a:rPr lang="tr-TR" dirty="0" smtClean="0"/>
              <a:t>Velilerin yetkileri daha geniştir. </a:t>
            </a:r>
          </a:p>
          <a:p>
            <a:pPr marL="571500" indent="-457200">
              <a:buAutoNum type="arabicPeriod"/>
            </a:pPr>
            <a:r>
              <a:rPr lang="tr-TR" dirty="0" smtClean="0"/>
              <a:t>Veli, bakım ve yetiştirme giderlerini karşılamakla  yükümlüdür. </a:t>
            </a:r>
          </a:p>
          <a:p>
            <a:pPr marL="571500" indent="-457200">
              <a:buAutoNum type="arabicPeriod"/>
            </a:pPr>
            <a:r>
              <a:rPr lang="tr-TR" dirty="0" smtClean="0"/>
              <a:t>Veli malları yönetirken kural olarak hesap vermek zorunda değildir. </a:t>
            </a:r>
          </a:p>
          <a:p>
            <a:pPr marL="571500" indent="-457200">
              <a:buAutoNum type="arabicPeriod"/>
            </a:pPr>
            <a:r>
              <a:rPr lang="tr-TR" dirty="0" smtClean="0"/>
              <a:t>Veli işlemlerden önce hakimden izin almak zorunda değildir. </a:t>
            </a:r>
          </a:p>
          <a:p>
            <a:pPr marL="571500" indent="-457200">
              <a:buAutoNum type="arabicPeriod"/>
            </a:pPr>
            <a:r>
              <a:rPr lang="tr-TR" dirty="0" smtClean="0"/>
              <a:t>Velayetten vazgeçilemez. </a:t>
            </a:r>
          </a:p>
          <a:p>
            <a:pPr marL="571500" indent="-457200">
              <a:buAutoNum type="arabicPeriod"/>
            </a:pPr>
            <a:endParaRPr lang="tr-TR" dirty="0" smtClean="0"/>
          </a:p>
          <a:p>
            <a:pPr marL="571500" indent="-457200">
              <a:buAutoNum type="arabicPeriod"/>
            </a:pPr>
            <a:endParaRPr lang="tr-TR" dirty="0" smtClean="0"/>
          </a:p>
          <a:p>
            <a:pPr marL="5715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0622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VASİ :  </a:t>
            </a:r>
            <a:r>
              <a:rPr lang="tr-TR" dirty="0" smtClean="0"/>
              <a:t>Vesayet altındaki küçüğün veya kısıtlının kendilerine özen göstermek , malvarlığı ile ilgili menfaatlerini korumak ve hukuki işlemlerde temsil etmekle görevlendirilen kişidir. 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b="1" dirty="0" smtClean="0"/>
              <a:t>KAYYIM  : </a:t>
            </a:r>
            <a:r>
              <a:rPr lang="tr-TR" dirty="0" smtClean="0"/>
              <a:t> Belirli iş görmek , mal varlığını </a:t>
            </a:r>
            <a:r>
              <a:rPr lang="tr-TR" dirty="0" err="1" smtClean="0"/>
              <a:t>yhönetmek</a:t>
            </a:r>
            <a:r>
              <a:rPr lang="tr-TR" dirty="0" smtClean="0"/>
              <a:t> için atatan kişidir.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367904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Vesayeti gerektiren haller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tr-TR" dirty="0" smtClean="0"/>
              <a:t>Küçüklük</a:t>
            </a:r>
          </a:p>
          <a:p>
            <a:pPr marL="571500" indent="-457200">
              <a:buAutoNum type="arabicPeriod"/>
            </a:pPr>
            <a:r>
              <a:rPr lang="tr-TR" dirty="0" smtClean="0"/>
              <a:t>Kısıtlılık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1724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Kısıtlama Nedenleri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Akıl hastalığı ve akıl zayıflığı </a:t>
            </a:r>
          </a:p>
          <a:p>
            <a:r>
              <a:rPr lang="tr-TR" dirty="0" smtClean="0"/>
              <a:t>2. Savurganlık , alkol ve uyuşturucu madde bağımlılığı, kötü yaşam tarzı, kötü yönetim </a:t>
            </a:r>
          </a:p>
          <a:p>
            <a:r>
              <a:rPr lang="tr-TR" dirty="0" smtClean="0"/>
              <a:t>3. Özgürlüğü bağlayıcı ceza </a:t>
            </a:r>
          </a:p>
          <a:p>
            <a:r>
              <a:rPr lang="tr-TR" dirty="0" smtClean="0"/>
              <a:t>4. İstek üzerine kısıtlama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5835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Koruma altına alınan  çocuklara  vasi atanması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Tüzük gereğince çocuğun bulunduğu kurumun müdürü  vasi olarak atanır.  Çocuğun bakımı ve eğitimi için  gerekli </a:t>
            </a:r>
            <a:r>
              <a:rPr lang="tr-TR" dirty="0" err="1" smtClean="0"/>
              <a:t>önlemelri</a:t>
            </a:r>
            <a:r>
              <a:rPr lang="tr-TR" dirty="0" smtClean="0"/>
              <a:t> almakla  yükümlüdür.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8380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Turgut </a:t>
            </a:r>
            <a:r>
              <a:rPr lang="tr-TR" dirty="0" err="1" smtClean="0"/>
              <a:t>Akıntürk</a:t>
            </a:r>
            <a:r>
              <a:rPr lang="tr-TR" dirty="0" smtClean="0"/>
              <a:t> Aile Hukuku, Seçkin Yay. </a:t>
            </a:r>
          </a:p>
          <a:p>
            <a:pPr>
              <a:buNone/>
            </a:pPr>
            <a:r>
              <a:rPr lang="tr-TR" dirty="0" smtClean="0"/>
              <a:t>Çocuk Hakları Sözleşmesi 14. Genel Yorum </a:t>
            </a:r>
          </a:p>
          <a:p>
            <a:pPr>
              <a:buNone/>
            </a:pPr>
            <a:r>
              <a:rPr lang="tr-TR" dirty="0" err="1" smtClean="0"/>
              <a:t>Ian</a:t>
            </a:r>
            <a:r>
              <a:rPr lang="tr-TR" dirty="0" smtClean="0"/>
              <a:t> </a:t>
            </a:r>
            <a:r>
              <a:rPr lang="tr-TR" dirty="0" err="1" smtClean="0"/>
              <a:t>McEwan</a:t>
            </a:r>
            <a:r>
              <a:rPr lang="tr-TR" dirty="0" smtClean="0"/>
              <a:t>, Çocuk Yasası </a:t>
            </a:r>
          </a:p>
          <a:p>
            <a:pPr>
              <a:buNone/>
            </a:pPr>
            <a:r>
              <a:rPr lang="tr-TR" dirty="0" smtClean="0"/>
              <a:t>Örnek Sosyal İnceleme Raporları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1027</TotalTime>
  <Words>207</Words>
  <Application>Microsoft Office PowerPoint</Application>
  <PresentationFormat>Ekran Gösterisi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Bitişiklik</vt:lpstr>
      <vt:lpstr>AİLE HUKUKU-11</vt:lpstr>
      <vt:lpstr>VESAYET </vt:lpstr>
      <vt:lpstr>Tanımı </vt:lpstr>
      <vt:lpstr>Velayetten  farkı </vt:lpstr>
      <vt:lpstr>Slayt 5</vt:lpstr>
      <vt:lpstr>Vesayeti gerektiren haller</vt:lpstr>
      <vt:lpstr>Kısıtlama Nedenleri</vt:lpstr>
      <vt:lpstr>Koruma altına alınan  çocuklara  vasi atanması 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AİLE HUKUKU -2</dc:title>
  <dc:creator>TOSHIBA</dc:creator>
  <cp:lastModifiedBy>İrfan</cp:lastModifiedBy>
  <cp:revision>56</cp:revision>
  <dcterms:created xsi:type="dcterms:W3CDTF">2013-03-04T12:41:19Z</dcterms:created>
  <dcterms:modified xsi:type="dcterms:W3CDTF">2020-04-28T11:37:18Z</dcterms:modified>
</cp:coreProperties>
</file>