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0" r:id="rId7"/>
    <p:sldId id="259" r:id="rId8"/>
    <p:sldId id="26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94FC94A-95FD-4211-B86C-0070F146A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1492E6A-E59A-44B0-A20A-D4FF5C9B8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152E34-7ECA-4B36-BBE2-845F9F25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5883-D89D-4417-8BC8-D11FAA78008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B6AECF-A0F1-4A60-AA78-D8435F49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C4A0C1-02CB-433E-8D77-94C7DA16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F643-9954-41B8-82A1-0103A0FE3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62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CD8D412-C308-40BF-A69C-024A4D11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AE8948D-68F9-49D2-9683-DB67113F3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5728B5-EB8D-4676-ADEC-797A2A4E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5883-D89D-4417-8BC8-D11FAA78008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05FC9E-CA7F-4D07-B24B-F4D50CC12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8B4749-2C3E-4730-929F-456B8014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F643-9954-41B8-82A1-0103A0FE3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33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FA94027-63D7-424A-81DF-6417E8532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5C49625-EBB6-4845-85E3-595A12659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BB08BE-D00C-40B2-BF39-B2819DE3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5883-D89D-4417-8BC8-D11FAA78008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E742B06-0E6B-4B64-ACD5-B62EEE1D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42ED4-DDE1-422F-B4C8-AE52075E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F643-9954-41B8-82A1-0103A0FE3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76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EE3E024-0D6E-4698-B3CF-16B103E5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E4C80C-B032-47E3-8CBE-29CB02B7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C5B275-69F7-4AB0-BDB3-99CDE79E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5883-D89D-4417-8BC8-D11FAA78008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DC396E-5BD7-4BDD-9206-4B25E49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3A89AF-172A-48BA-A7E0-5B9FC077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F643-9954-41B8-82A1-0103A0FE3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31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1A75977-AB7C-47E3-BEFA-BAD6C736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0FB8775-EA30-4484-A8E1-A764D9EE8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2E2DE8-7A9E-4EB1-B4B9-5CA087AD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5883-D89D-4417-8BC8-D11FAA78008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225E06-6439-4360-9167-63D30EAF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F4C922-C8FB-45B8-A498-F5A20957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F643-9954-41B8-82A1-0103A0FE3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56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F1B3649-ECC4-4371-9A37-777AB53E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6B4BEF-4538-47E2-898F-AAE0B63D5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74B4793-6E94-4EDE-90E0-F54BE2DED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BA4AD25-21B2-428F-BFA8-62B9B093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5883-D89D-4417-8BC8-D11FAA78008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01D2177-44B7-4A39-ABCD-5DCF27C1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5DE7DCB-6463-476C-BBFD-C926BA09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F643-9954-41B8-82A1-0103A0FE3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8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1EEECB5-285B-4D35-8A13-D6BCB605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4139FF4-7F63-4749-B043-D18BBBFA5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D01CD20-A984-40B4-86AF-E9B72A447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4152254-7E4E-4FD2-B25C-2E66ACEC5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B15FA02-45B3-4C7E-B8A7-3F61D70C4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EF2EFF2-C319-4C49-A640-160DF942C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5883-D89D-4417-8BC8-D11FAA78008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6E621C5-0870-49A8-8513-CE0B5608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C810823-168C-4310-86FA-A9AFE433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F643-9954-41B8-82A1-0103A0FE3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317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A3067D5-8063-46F3-A353-8CA8BCE1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3BF5ABD-8BE0-42A0-9F4A-F6D3735D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5883-D89D-4417-8BC8-D11FAA78008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DBDA2C2-7E75-4977-BC36-D69EBAAD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FD21062-76FA-4A52-836C-C70623E7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F643-9954-41B8-82A1-0103A0FE3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56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7D98361-D884-4253-91F4-D7E12F23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5883-D89D-4417-8BC8-D11FAA78008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AF51284-DFC9-48F1-B0C8-7E1229C0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DC32684-367D-460E-BA16-69582C6A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F643-9954-41B8-82A1-0103A0FE3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72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B19F3D0-2115-4E62-819C-F75DBBC6C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8F25AC-447A-43B2-BDC6-EC89D6BF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DACDC58-76FC-47E9-AAA9-E25FF3D34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6867755-9CB8-4D2C-BCF8-EFB60124A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5883-D89D-4417-8BC8-D11FAA78008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69C2C7-ED20-4686-9ADE-1C00A639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8ACCEA4-4096-47E8-837A-085ABD8D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F643-9954-41B8-82A1-0103A0FE3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817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05207EA-C751-4DC7-B109-3A261872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67C3170-0A5A-4607-85CA-BE4B270C6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F776A27-5AC3-4AC4-AF43-299A396B6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08835A1-B3EF-41C4-B77F-26EA048ED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5883-D89D-4417-8BC8-D11FAA78008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326E95A-EAFA-4143-939C-C0A1634E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B8B2363-17CD-4387-9B53-E7C3C700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BF643-9954-41B8-82A1-0103A0FE3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28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FA7563E-B7C9-4466-9F70-EA5F1142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9BFFD27-7D6E-4900-A811-0C4FEC688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7C8DD5-C759-4F19-83F2-46382B344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C5883-D89D-4417-8BC8-D11FAA78008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860D3D-2D81-469F-90E1-E637DDFAE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B31710-BAED-45F1-A55E-BC5BB33F7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BF643-9954-41B8-82A1-0103A0FE34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758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AA107489-8948-4342-8069-B8FF223AD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299" y="4592325"/>
            <a:ext cx="5946579" cy="1514185"/>
          </a:xfrm>
        </p:spPr>
        <p:txBody>
          <a:bodyPr anchor="t">
            <a:normAutofit/>
          </a:bodyPr>
          <a:lstStyle/>
          <a:p>
            <a:pPr algn="r"/>
            <a:r>
              <a:rPr lang="tr-TR" sz="5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Sporları Çeşitleri</a:t>
            </a:r>
          </a:p>
        </p:txBody>
      </p:sp>
      <p:sp>
        <p:nvSpPr>
          <p:cNvPr id="75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ankara Ã¼niversitesi ile ilgili gÃ¶rsel sonucu">
            <a:extLst>
              <a:ext uri="{FF2B5EF4-FFF2-40B4-BE49-F238E27FC236}">
                <a16:creationId xmlns:a16="http://schemas.microsoft.com/office/drawing/2014/main" id="{01EF3336-42EF-4A95-A7E1-ADF43318C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81" y="2839031"/>
            <a:ext cx="3163437" cy="31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Ä°lgili resim">
            <a:extLst>
              <a:ext uri="{FF2B5EF4-FFF2-40B4-BE49-F238E27FC236}">
                <a16:creationId xmlns:a16="http://schemas.microsoft.com/office/drawing/2014/main" id="{3130E215-BF03-44E2-8C83-700A3E6D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595" y="573467"/>
            <a:ext cx="2754249" cy="137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7031F28B-FD69-4245-A5E7-0780DA25895F}"/>
              </a:ext>
            </a:extLst>
          </p:cNvPr>
          <p:cNvSpPr/>
          <p:nvPr/>
        </p:nvSpPr>
        <p:spPr>
          <a:xfrm>
            <a:off x="5418595" y="4199021"/>
            <a:ext cx="6264068" cy="1660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441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5B9C5998-9914-4F3F-B0CC-33A129E1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Ders İçeriği</a:t>
            </a:r>
          </a:p>
        </p:txBody>
      </p:sp>
      <p:sp>
        <p:nvSpPr>
          <p:cNvPr id="194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havuzda yapÄ±lan su sporlarÄ± ile ilgili gÃ¶rsel sonucu">
            <a:extLst>
              <a:ext uri="{FF2B5EF4-FFF2-40B4-BE49-F238E27FC236}">
                <a16:creationId xmlns:a16="http://schemas.microsoft.com/office/drawing/2014/main" id="{1B36332E-BDC5-4D41-A1B0-3763A8200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71"/>
          <a:stretch/>
        </p:blipFill>
        <p:spPr bwMode="auto">
          <a:xfrm>
            <a:off x="663271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1388D4-4167-488D-B8E7-2D7A22E96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Sporları Çeşitlerinin Tanıtılması</a:t>
            </a:r>
          </a:p>
          <a:p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Havuzda Yapılan Su Sporları Aktiviteleri</a:t>
            </a:r>
          </a:p>
          <a:p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Denizde Yapılan Su </a:t>
            </a:r>
            <a:r>
              <a:rPr lang="tr-TR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Sporları Aktiviteleri</a:t>
            </a:r>
            <a:endParaRPr lang="tr-T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denizde yapÄ±lan su sporlarÄ± ile ilgili gÃ¶rsel sonucu">
            <a:extLst>
              <a:ext uri="{FF2B5EF4-FFF2-40B4-BE49-F238E27FC236}">
                <a16:creationId xmlns:a16="http://schemas.microsoft.com/office/drawing/2014/main" id="{AEA34993-8DA7-4982-84FD-95AA56E29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1" b="-2"/>
          <a:stretch/>
        </p:blipFill>
        <p:spPr bwMode="auto">
          <a:xfrm>
            <a:off x="7399326" y="3086207"/>
            <a:ext cx="479267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4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Ä°lgili resim">
            <a:extLst>
              <a:ext uri="{FF2B5EF4-FFF2-40B4-BE49-F238E27FC236}">
                <a16:creationId xmlns:a16="http://schemas.microsoft.com/office/drawing/2014/main" id="{B2B0BF98-5395-4DF2-8052-DECA774C4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3" r="18239" b="3"/>
          <a:stretch/>
        </p:blipFill>
        <p:spPr bwMode="auto">
          <a:xfrm>
            <a:off x="3125968" y="2527222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Ä°lgili resim">
            <a:extLst>
              <a:ext uri="{FF2B5EF4-FFF2-40B4-BE49-F238E27FC236}">
                <a16:creationId xmlns:a16="http://schemas.microsoft.com/office/drawing/2014/main" id="{F9F14D6E-728A-4EE1-B2F3-BF2867F6E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r="18707" b="2"/>
          <a:stretch/>
        </p:blipFill>
        <p:spPr bwMode="auto">
          <a:xfrm>
            <a:off x="1" y="1"/>
            <a:ext cx="4443799" cy="377678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78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302A4F-D270-44FF-971B-86088BE53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83" y="942536"/>
            <a:ext cx="5110313" cy="5118436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Sporları Açık denizde, havuzda, nehir ve göllerde değişik gayelerle yapılan sporlara verilen isim. </a:t>
            </a:r>
          </a:p>
        </p:txBody>
      </p:sp>
    </p:spTree>
    <p:extLst>
      <p:ext uri="{BB962C8B-B14F-4D97-AF65-F5344CB8AC3E}">
        <p14:creationId xmlns:p14="http://schemas.microsoft.com/office/powerpoint/2010/main" val="131073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Ä°lgili resim">
            <a:extLst>
              <a:ext uri="{FF2B5EF4-FFF2-40B4-BE49-F238E27FC236}">
                <a16:creationId xmlns:a16="http://schemas.microsoft.com/office/drawing/2014/main" id="{F9F14D6E-728A-4EE1-B2F3-BF2867F6E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r="18707" b="2"/>
          <a:stretch/>
        </p:blipFill>
        <p:spPr bwMode="auto">
          <a:xfrm>
            <a:off x="1" y="1"/>
            <a:ext cx="4443799" cy="377678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nizde yapÄ±lan su sporlarÄ± ile ilgili gÃ¶rsel sonucu">
            <a:extLst>
              <a:ext uri="{FF2B5EF4-FFF2-40B4-BE49-F238E27FC236}">
                <a16:creationId xmlns:a16="http://schemas.microsoft.com/office/drawing/2014/main" id="{5C7DF436-B9D1-4948-9302-C747D2196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r="24253" b="1"/>
          <a:stretch/>
        </p:blipFill>
        <p:spPr bwMode="auto">
          <a:xfrm>
            <a:off x="20" y="3917273"/>
            <a:ext cx="344056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78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302A4F-D270-44FF-971B-86088BE53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129" y="2421682"/>
            <a:ext cx="5638023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sporları, su üstünde, altında veya içinde gerçekleştirilen sporların genel adı. Takım hâlinde veya bireysel olarak icra edilebilen türleri vardır.</a:t>
            </a:r>
          </a:p>
        </p:txBody>
      </p:sp>
    </p:spTree>
    <p:extLst>
      <p:ext uri="{BB962C8B-B14F-4D97-AF65-F5344CB8AC3E}">
        <p14:creationId xmlns:p14="http://schemas.microsoft.com/office/powerpoint/2010/main" val="349474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Ä°lgili resim">
            <a:extLst>
              <a:ext uri="{FF2B5EF4-FFF2-40B4-BE49-F238E27FC236}">
                <a16:creationId xmlns:a16="http://schemas.microsoft.com/office/drawing/2014/main" id="{B2B0BF98-5395-4DF2-8052-DECA774C4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3" r="18239" b="3"/>
          <a:stretch/>
        </p:blipFill>
        <p:spPr bwMode="auto">
          <a:xfrm>
            <a:off x="3111900" y="2421682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nizde yapÄ±lan su sporlarÄ± ile ilgili gÃ¶rsel sonucu">
            <a:extLst>
              <a:ext uri="{FF2B5EF4-FFF2-40B4-BE49-F238E27FC236}">
                <a16:creationId xmlns:a16="http://schemas.microsoft.com/office/drawing/2014/main" id="{5C7DF436-B9D1-4948-9302-C747D2196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r="24253" b="1"/>
          <a:stretch/>
        </p:blipFill>
        <p:spPr bwMode="auto">
          <a:xfrm>
            <a:off x="20" y="3917273"/>
            <a:ext cx="344056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78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302A4F-D270-44FF-971B-86088BE53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84" y="2421682"/>
            <a:ext cx="4333468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sporları çok geniş yelpazede aktiviteleri kapsamaktadır. Temel olarak 2’ye ayrılmaktadır.</a:t>
            </a:r>
          </a:p>
          <a:p>
            <a:pPr algn="just"/>
            <a:endParaRPr lang="tr-T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Denizde Yapılan Su Sporu Aktiviteleri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Havuzda Yapılan Su Sporu Aktiviteleri</a:t>
            </a:r>
          </a:p>
        </p:txBody>
      </p:sp>
    </p:spTree>
    <p:extLst>
      <p:ext uri="{BB962C8B-B14F-4D97-AF65-F5344CB8AC3E}">
        <p14:creationId xmlns:p14="http://schemas.microsoft.com/office/powerpoint/2010/main" val="160893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yelken sporu ile ilgili gÃ¶rsel sonucu">
            <a:extLst>
              <a:ext uri="{FF2B5EF4-FFF2-40B4-BE49-F238E27FC236}">
                <a16:creationId xmlns:a16="http://schemas.microsoft.com/office/drawing/2014/main" id="{C80563DF-55F4-4093-9B63-05EF1D19C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r="13986" b="-3"/>
          <a:stretch/>
        </p:blipFill>
        <p:spPr bwMode="auto">
          <a:xfrm>
            <a:off x="5491133" y="286529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Ä°lgili resim">
            <a:extLst>
              <a:ext uri="{FF2B5EF4-FFF2-40B4-BE49-F238E27FC236}">
                <a16:creationId xmlns:a16="http://schemas.microsoft.com/office/drawing/2014/main" id="{625ED038-0BAF-4BCC-B414-1B09990E1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r="36606" b="-2"/>
          <a:stretch/>
        </p:blipFill>
        <p:spPr bwMode="auto">
          <a:xfrm>
            <a:off x="5734231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Ã¶rf ile ilgili gÃ¶rsel sonucu">
            <a:extLst>
              <a:ext uri="{FF2B5EF4-FFF2-40B4-BE49-F238E27FC236}">
                <a16:creationId xmlns:a16="http://schemas.microsoft.com/office/drawing/2014/main" id="{58FD4A03-7AF2-443A-A2C1-251949E57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5" r="8918" b="-3"/>
          <a:stretch/>
        </p:blipFill>
        <p:spPr bwMode="auto"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Ã¼rek sporu ile ilgili gÃ¶rsel sonucu">
            <a:extLst>
              <a:ext uri="{FF2B5EF4-FFF2-40B4-BE49-F238E27FC236}">
                <a16:creationId xmlns:a16="http://schemas.microsoft.com/office/drawing/2014/main" id="{CF01771E-7337-4CE7-A181-AF631D1E7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0829" b="-3"/>
          <a:stretch/>
        </p:blipFill>
        <p:spPr bwMode="auto"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FD111796-CF02-4035-AF7B-A4185E03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Denizde Yapılan Su Sporu Aktiviteleri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0E8E67-E23A-4747-A53F-3DDEF4A93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70" y="2703843"/>
            <a:ext cx="4282740" cy="3639289"/>
          </a:xfrm>
        </p:spPr>
        <p:txBody>
          <a:bodyPr anchor="ctr">
            <a:normAutofit/>
          </a:bodyPr>
          <a:lstStyle/>
          <a:p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kayağı</a:t>
            </a:r>
          </a:p>
          <a:p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Sörf</a:t>
            </a:r>
          </a:p>
          <a:p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Paraşüt</a:t>
            </a:r>
          </a:p>
          <a:p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Yelken</a:t>
            </a:r>
          </a:p>
          <a:p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Kürek</a:t>
            </a:r>
          </a:p>
          <a:p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Kano</a:t>
            </a:r>
          </a:p>
          <a:p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Tüplü Dalış</a:t>
            </a:r>
          </a:p>
        </p:txBody>
      </p:sp>
      <p:pic>
        <p:nvPicPr>
          <p:cNvPr id="5134" name="Picture 14" descr="su kayaÄÄ± ile ilgili gÃ¶rsel sonucu">
            <a:extLst>
              <a:ext uri="{FF2B5EF4-FFF2-40B4-BE49-F238E27FC236}">
                <a16:creationId xmlns:a16="http://schemas.microsoft.com/office/drawing/2014/main" id="{3D23F0AD-AE77-437A-80A5-B4B15969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02" y="4678688"/>
            <a:ext cx="3427923" cy="22757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6E064F17-95C7-4950-9A48-51AC284CCCF8}"/>
              </a:ext>
            </a:extLst>
          </p:cNvPr>
          <p:cNvSpPr/>
          <p:nvPr/>
        </p:nvSpPr>
        <p:spPr>
          <a:xfrm>
            <a:off x="532912" y="625642"/>
            <a:ext cx="4572000" cy="17865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51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 topu ile ilgili gÃ¶rsel sonucu">
            <a:extLst>
              <a:ext uri="{FF2B5EF4-FFF2-40B4-BE49-F238E27FC236}">
                <a16:creationId xmlns:a16="http://schemas.microsoft.com/office/drawing/2014/main" id="{7CA57AA8-1917-4D6D-B445-E10C7F058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1" r="27248" b="-1"/>
          <a:stretch/>
        </p:blipFill>
        <p:spPr bwMode="auto">
          <a:xfrm>
            <a:off x="8556006" y="946504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u voleybolu ile ilgili gÃ¶rsel sonucu">
            <a:extLst>
              <a:ext uri="{FF2B5EF4-FFF2-40B4-BE49-F238E27FC236}">
                <a16:creationId xmlns:a16="http://schemas.microsoft.com/office/drawing/2014/main" id="{3ADB4191-312E-4FB6-8E39-F4F91F072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4231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avuzda kano ile ilgili gÃ¶rsel sonucu">
            <a:extLst>
              <a:ext uri="{FF2B5EF4-FFF2-40B4-BE49-F238E27FC236}">
                <a16:creationId xmlns:a16="http://schemas.microsoft.com/office/drawing/2014/main" id="{55BB931C-7306-4014-A226-C917D86D7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4" r="15197" b="-1"/>
          <a:stretch/>
        </p:blipFill>
        <p:spPr bwMode="auto"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31C826AB-5EFD-4F28-82F4-1E2F8C7E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Havuzda Yapılan Su Sporları Aktiviteleri</a:t>
            </a:r>
            <a:endParaRPr lang="tr-TR" sz="4000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5D5DD8-ABA3-4E0B-9BDC-47C6777F9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421682"/>
            <a:ext cx="4282740" cy="3639289"/>
          </a:xfrm>
        </p:spPr>
        <p:txBody>
          <a:bodyPr anchor="ctr">
            <a:norm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topu</a:t>
            </a:r>
          </a:p>
          <a:p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voleybolu</a:t>
            </a:r>
          </a:p>
          <a:p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basketbolu</a:t>
            </a:r>
          </a:p>
          <a:p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Sualtı </a:t>
            </a:r>
            <a:r>
              <a:rPr lang="tr-TR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Ragbisi</a:t>
            </a: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Altı </a:t>
            </a:r>
            <a:r>
              <a:rPr lang="tr-TR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Ragbisi</a:t>
            </a:r>
            <a:endParaRPr lang="tr-TR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Yüzme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EB9F116-D356-4B87-9EEF-01030D90E056}"/>
              </a:ext>
            </a:extLst>
          </p:cNvPr>
          <p:cNvSpPr/>
          <p:nvPr/>
        </p:nvSpPr>
        <p:spPr>
          <a:xfrm>
            <a:off x="649705" y="802955"/>
            <a:ext cx="4441267" cy="1454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655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nkara Ã¼niversitesi ile ilgili gÃ¶rsel sonucu">
            <a:extLst>
              <a:ext uri="{FF2B5EF4-FFF2-40B4-BE49-F238E27FC236}">
                <a16:creationId xmlns:a16="http://schemas.microsoft.com/office/drawing/2014/main" id="{45043E34-ADA9-4EDB-A86C-E104E7273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8" r="-2" b="20378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Ä°lgili resim">
            <a:extLst>
              <a:ext uri="{FF2B5EF4-FFF2-40B4-BE49-F238E27FC236}">
                <a16:creationId xmlns:a16="http://schemas.microsoft.com/office/drawing/2014/main" id="{27AD0136-4798-4E51-8C9A-86D71FBB9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6" r="12809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59A9C9-80D6-44FE-90C2-197707A31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744088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115</Words>
  <Application>Microsoft Office PowerPoint</Application>
  <PresentationFormat>Geniş ekran</PresentationFormat>
  <Paragraphs>27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Su Sporları Çeşitleri</vt:lpstr>
      <vt:lpstr>Ders İçeriği</vt:lpstr>
      <vt:lpstr>PowerPoint Sunusu</vt:lpstr>
      <vt:lpstr>PowerPoint Sunusu</vt:lpstr>
      <vt:lpstr>PowerPoint Sunusu</vt:lpstr>
      <vt:lpstr>Denizde Yapılan Su Sporu Aktiviteleri </vt:lpstr>
      <vt:lpstr>Havuzda Yapılan Su Sporları Aktiviteleri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 Sporları Çeşitleri</dc:title>
  <dc:creator>Nurettin Göksu Çini-Akademik</dc:creator>
  <cp:lastModifiedBy>Nurettin Göksu Çini-Akademik</cp:lastModifiedBy>
  <cp:revision>10</cp:revision>
  <dcterms:created xsi:type="dcterms:W3CDTF">2020-05-02T20:46:53Z</dcterms:created>
  <dcterms:modified xsi:type="dcterms:W3CDTF">2020-05-03T18:52:56Z</dcterms:modified>
</cp:coreProperties>
</file>