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Laying</a:t>
            </a:r>
            <a:r>
              <a:rPr lang="tr-TR" dirty="0" smtClean="0"/>
              <a:t> </a:t>
            </a:r>
            <a:r>
              <a:rPr lang="tr-TR" dirty="0" err="1" smtClean="0"/>
              <a:t>hen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2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Rearing period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GOOD </a:t>
            </a:r>
            <a:r>
              <a:rPr lang="en-US" dirty="0"/>
              <a:t>BROODING CONDITIONS ARE VITAL TO GIVE THE CHICKS THE BEST POSSIBLE START.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9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S</a:t>
            </a:r>
            <a:r>
              <a:rPr lang="en-US" dirty="0" err="1" smtClean="0"/>
              <a:t>tandards</a:t>
            </a:r>
            <a:r>
              <a:rPr lang="en-US" dirty="0" smtClean="0"/>
              <a:t> of temperature and humidity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7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91B0E"/>
                </a:solidFill>
                <a:latin typeface="+mn-lt"/>
              </a:rPr>
              <a:t>The distribution </a:t>
            </a:r>
            <a:r>
              <a:rPr lang="en-US" dirty="0" err="1">
                <a:solidFill>
                  <a:srgbClr val="191B0E"/>
                </a:solidFill>
                <a:latin typeface="+mn-lt"/>
              </a:rPr>
              <a:t>behaviour</a:t>
            </a:r>
            <a:r>
              <a:rPr lang="en-US" dirty="0">
                <a:solidFill>
                  <a:srgbClr val="191B0E"/>
                </a:solidFill>
                <a:latin typeface="+mn-lt"/>
              </a:rPr>
              <a:t> of chicks is the best indicator of temperature: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r>
              <a:rPr lang="en-US" sz="2000" dirty="0">
                <a:solidFill>
                  <a:srgbClr val="191B0E"/>
                </a:solidFill>
              </a:rPr>
              <a:t>• On floor system, the distribution of chicks in each pen or throughout the building will help you to manage the correct temperature of the house. </a:t>
            </a:r>
            <a:endParaRPr lang="tr-TR" sz="2000" dirty="0" smtClean="0">
              <a:solidFill>
                <a:srgbClr val="191B0E"/>
              </a:solidFill>
            </a:endParaRP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endParaRPr lang="tr-TR" sz="2000" dirty="0">
              <a:solidFill>
                <a:srgbClr val="191B0E"/>
              </a:solidFill>
            </a:endParaRP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r>
              <a:rPr lang="en-US" sz="2000" dirty="0">
                <a:solidFill>
                  <a:srgbClr val="191B0E"/>
                </a:solidFill>
              </a:rPr>
              <a:t>• If the chicks crowd together under the brooder -&gt; temperature is too low. </a:t>
            </a:r>
            <a:endParaRPr lang="tr-TR" sz="2000" dirty="0" smtClean="0">
              <a:solidFill>
                <a:srgbClr val="191B0E"/>
              </a:solidFill>
            </a:endParaRP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endParaRPr lang="tr-TR" sz="2000" dirty="0">
              <a:solidFill>
                <a:srgbClr val="191B0E"/>
              </a:solidFill>
            </a:endParaRPr>
          </a:p>
          <a:p>
            <a:pPr marL="0" lvl="0" indent="0">
              <a:lnSpc>
                <a:spcPct val="94000"/>
              </a:lnSpc>
              <a:spcAft>
                <a:spcPts val="200"/>
              </a:spcAft>
              <a:buNone/>
            </a:pPr>
            <a:r>
              <a:rPr lang="en-US" sz="2000" dirty="0">
                <a:solidFill>
                  <a:srgbClr val="191B0E"/>
                </a:solidFill>
              </a:rPr>
              <a:t>• If the chicks are close to the surroundings -&gt; the temperature is too high.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60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>
                <a:solidFill>
                  <a:srgbClr val="191B0E"/>
                </a:solidFill>
                <a:latin typeface="Franklin Gothic Book" panose="020B0503020102020204"/>
                <a:ea typeface="+mj-ea"/>
                <a:cs typeface="+mj-cs"/>
              </a:rPr>
              <a:t>LIGHTING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273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+mn-lt"/>
              </a:rPr>
              <a:t>In</a:t>
            </a:r>
            <a:r>
              <a:rPr lang="tr-TR" dirty="0" smtClean="0">
                <a:latin typeface="+mn-lt"/>
              </a:rPr>
              <a:t> general, </a:t>
            </a:r>
            <a:r>
              <a:rPr lang="tr-TR" dirty="0" err="1" smtClean="0">
                <a:latin typeface="+mn-lt"/>
              </a:rPr>
              <a:t>the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lighthing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programme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should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follow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the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basic</a:t>
            </a:r>
            <a:r>
              <a:rPr lang="tr-TR" dirty="0" smtClean="0">
                <a:latin typeface="+mn-lt"/>
              </a:rPr>
              <a:t> </a:t>
            </a:r>
            <a:r>
              <a:rPr lang="tr-TR" dirty="0" err="1" smtClean="0">
                <a:latin typeface="+mn-lt"/>
              </a:rPr>
              <a:t>principles</a:t>
            </a:r>
            <a:r>
              <a:rPr lang="tr-TR" dirty="0" smtClean="0">
                <a:latin typeface="+mn-lt"/>
              </a:rPr>
              <a:t>: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hours</a:t>
            </a:r>
            <a:r>
              <a:rPr lang="tr-TR" dirty="0" smtClean="0"/>
              <a:t> of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rearing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planned</a:t>
            </a:r>
            <a:r>
              <a:rPr lang="tr-TR" dirty="0" smtClean="0"/>
              <a:t> </a:t>
            </a:r>
            <a:r>
              <a:rPr lang="tr-TR" dirty="0" err="1" smtClean="0"/>
              <a:t>stimulation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hours</a:t>
            </a:r>
            <a:r>
              <a:rPr lang="tr-TR" dirty="0" smtClean="0"/>
              <a:t> of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keep</a:t>
            </a:r>
            <a:r>
              <a:rPr lang="tr-TR" dirty="0" smtClean="0"/>
              <a:t> in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day-light</a:t>
            </a:r>
            <a:r>
              <a:rPr lang="tr-TR" dirty="0" smtClean="0"/>
              <a:t> can </a:t>
            </a:r>
            <a:r>
              <a:rPr lang="tr-TR" dirty="0" err="1" smtClean="0"/>
              <a:t>influense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lighting</a:t>
            </a:r>
            <a:r>
              <a:rPr lang="tr-TR" dirty="0" smtClean="0"/>
              <a:t> </a:t>
            </a:r>
            <a:r>
              <a:rPr lang="tr-TR" dirty="0" err="1" smtClean="0"/>
              <a:t>programme</a:t>
            </a:r>
            <a:r>
              <a:rPr lang="tr-TR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20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weight uniformity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Uniformity </a:t>
            </a:r>
            <a:r>
              <a:rPr lang="en-US" dirty="0"/>
              <a:t>of body weights within a flock is as important as achieving the target average body weight. 85% uniformity is the goal during the growing period (85% of the individual bird weights are within 10% of the average). </a:t>
            </a:r>
            <a:endParaRPr lang="tr-TR" dirty="0" smtClean="0"/>
          </a:p>
          <a:p>
            <a:r>
              <a:rPr lang="en-US" dirty="0" smtClean="0"/>
              <a:t>Poor </a:t>
            </a:r>
            <a:r>
              <a:rPr lang="en-US" dirty="0"/>
              <a:t>pullet body weight uniformity complicates the proper feeding of the flock both in grow and lay. </a:t>
            </a:r>
            <a:endParaRPr lang="tr-TR" dirty="0" smtClean="0"/>
          </a:p>
          <a:p>
            <a:r>
              <a:rPr lang="en-US" dirty="0" smtClean="0"/>
              <a:t>Another </a:t>
            </a:r>
            <a:r>
              <a:rPr lang="en-US" dirty="0"/>
              <a:t>challenge resulting from poor uniformity is pullets coming into production at different times, with underweight hens producing small eggs. </a:t>
            </a:r>
          </a:p>
        </p:txBody>
      </p:sp>
    </p:spTree>
    <p:extLst>
      <p:ext uri="{BB962C8B-B14F-4D97-AF65-F5344CB8AC3E}">
        <p14:creationId xmlns:p14="http://schemas.microsoft.com/office/powerpoint/2010/main" val="72799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pullet poor uniformity include: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err="1" smtClean="0"/>
              <a:t>Diases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en-US" dirty="0" smtClean="0"/>
              <a:t>Overcrowding</a:t>
            </a:r>
            <a:endParaRPr lang="tr-TR" dirty="0"/>
          </a:p>
          <a:p>
            <a:pPr marL="457200" indent="-457200">
              <a:buAutoNum type="arabicPeriod"/>
            </a:pPr>
            <a:r>
              <a:rPr lang="en-US" dirty="0" smtClean="0"/>
              <a:t>Inadequate </a:t>
            </a:r>
            <a:r>
              <a:rPr lang="en-US" dirty="0"/>
              <a:t>nutrition 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refusal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poor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, </a:t>
            </a:r>
            <a:r>
              <a:rPr lang="en-US" dirty="0" smtClean="0"/>
              <a:t>mycotoxins </a:t>
            </a:r>
            <a:r>
              <a:rPr lang="en-US" dirty="0"/>
              <a:t>or abrupt changes in feed ingredients disrupting intestinal </a:t>
            </a:r>
            <a:r>
              <a:rPr lang="en-US" dirty="0" smtClean="0"/>
              <a:t>microflora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624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to </a:t>
            </a:r>
            <a:r>
              <a:rPr lang="tr-TR" dirty="0" smtClean="0"/>
              <a:t>l</a:t>
            </a:r>
            <a:r>
              <a:rPr lang="en-US" dirty="0" err="1" smtClean="0"/>
              <a:t>aying</a:t>
            </a:r>
            <a:r>
              <a:rPr lang="en-US" dirty="0" smtClean="0"/>
              <a:t> </a:t>
            </a:r>
            <a:r>
              <a:rPr lang="tr-TR" dirty="0"/>
              <a:t>h</a:t>
            </a:r>
            <a:r>
              <a:rPr lang="en-US" smtClean="0"/>
              <a:t>ouse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UniversLTStd"/>
              </a:rPr>
              <a:t>The flock can be moved into the production facility </a:t>
            </a:r>
            <a:r>
              <a:rPr lang="en-US" dirty="0" smtClean="0">
                <a:latin typeface="UniversLTStd"/>
              </a:rPr>
              <a:t>at</a:t>
            </a:r>
            <a:r>
              <a:rPr lang="tr-TR" dirty="0" smtClean="0">
                <a:latin typeface="UniversLTStd"/>
              </a:rPr>
              <a:t> </a:t>
            </a:r>
            <a:r>
              <a:rPr lang="en-US" dirty="0" smtClean="0">
                <a:latin typeface="UniversLTStd"/>
              </a:rPr>
              <a:t>15–16 </a:t>
            </a:r>
            <a:r>
              <a:rPr lang="en-US" dirty="0">
                <a:latin typeface="UniversLTStd"/>
              </a:rPr>
              <a:t>weeks of age or after administration of the last </a:t>
            </a:r>
            <a:r>
              <a:rPr lang="en-US" dirty="0" smtClean="0">
                <a:latin typeface="UniversLTStd"/>
              </a:rPr>
              <a:t>live</a:t>
            </a:r>
            <a:r>
              <a:rPr lang="tr-TR" dirty="0" smtClean="0">
                <a:latin typeface="UniversLTStd"/>
              </a:rPr>
              <a:t> </a:t>
            </a:r>
            <a:r>
              <a:rPr lang="en-US" dirty="0" smtClean="0">
                <a:latin typeface="UniversLTStd"/>
              </a:rPr>
              <a:t>vaccines.</a:t>
            </a:r>
            <a:endParaRPr lang="tr-TR" dirty="0" smtClean="0">
              <a:latin typeface="UniversLTStd"/>
            </a:endParaRPr>
          </a:p>
          <a:p>
            <a:r>
              <a:rPr lang="tr-TR" dirty="0" err="1" smtClean="0">
                <a:latin typeface="UniversLTStd"/>
              </a:rPr>
              <a:t>Stocking</a:t>
            </a:r>
            <a:r>
              <a:rPr lang="tr-TR" dirty="0" smtClean="0">
                <a:latin typeface="UniversLTStd"/>
              </a:rPr>
              <a:t> </a:t>
            </a:r>
            <a:r>
              <a:rPr lang="tr-TR" dirty="0" err="1" smtClean="0">
                <a:latin typeface="UniversLTStd"/>
              </a:rPr>
              <a:t>density</a:t>
            </a:r>
            <a:r>
              <a:rPr lang="tr-TR" dirty="0" smtClean="0">
                <a:latin typeface="UniversLTStd"/>
              </a:rPr>
              <a:t>…………………</a:t>
            </a:r>
          </a:p>
          <a:p>
            <a:r>
              <a:rPr lang="tr-TR" dirty="0" err="1" smtClean="0">
                <a:latin typeface="UniversLTStd"/>
              </a:rPr>
              <a:t>Temperature</a:t>
            </a:r>
            <a:r>
              <a:rPr lang="tr-TR" dirty="0" smtClean="0">
                <a:latin typeface="UniversLTStd"/>
              </a:rPr>
              <a:t>………………..</a:t>
            </a:r>
          </a:p>
          <a:p>
            <a:r>
              <a:rPr lang="tr-TR" dirty="0" err="1" smtClean="0">
                <a:latin typeface="UniversLTStd"/>
              </a:rPr>
              <a:t>Lighting</a:t>
            </a:r>
            <a:r>
              <a:rPr lang="tr-TR" dirty="0" smtClean="0">
                <a:latin typeface="UniversLTStd"/>
              </a:rPr>
              <a:t>…………………</a:t>
            </a:r>
          </a:p>
          <a:p>
            <a:r>
              <a:rPr lang="tr-TR" dirty="0" err="1" smtClean="0">
                <a:latin typeface="UniversLTStd"/>
              </a:rPr>
              <a:t>Humidity</a:t>
            </a:r>
            <a:r>
              <a:rPr lang="tr-TR" dirty="0" smtClean="0">
                <a:latin typeface="UniversLTStd"/>
              </a:rPr>
              <a:t>………………..</a:t>
            </a:r>
          </a:p>
          <a:p>
            <a:endParaRPr lang="en-US" dirty="0">
              <a:latin typeface="UniversLTStd"/>
            </a:endParaRPr>
          </a:p>
        </p:txBody>
      </p:sp>
    </p:spTree>
    <p:extLst>
      <p:ext uri="{BB962C8B-B14F-4D97-AF65-F5344CB8AC3E}">
        <p14:creationId xmlns:p14="http://schemas.microsoft.com/office/powerpoint/2010/main" val="1628772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1587</TotalTime>
  <Words>300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UniversLTStd</vt:lpstr>
      <vt:lpstr>Office Teması</vt:lpstr>
      <vt:lpstr>Laying hen production</vt:lpstr>
      <vt:lpstr>Rearing period </vt:lpstr>
      <vt:lpstr>PowerPoint Sunusu</vt:lpstr>
      <vt:lpstr>The distribution behaviour of chicks is the best indicator of temperature:</vt:lpstr>
      <vt:lpstr>PowerPoint Sunusu</vt:lpstr>
      <vt:lpstr>In general, the lighthing programme should follow the basic principles:</vt:lpstr>
      <vt:lpstr>Body weight uniformity </vt:lpstr>
      <vt:lpstr>Reasons for pullet poor uniformity include: </vt:lpstr>
      <vt:lpstr>Transfer to laying house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51</cp:revision>
  <dcterms:created xsi:type="dcterms:W3CDTF">2019-10-16T11:05:23Z</dcterms:created>
  <dcterms:modified xsi:type="dcterms:W3CDTF">2019-10-18T06:08:49Z</dcterms:modified>
</cp:coreProperties>
</file>