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59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89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78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16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77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76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90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09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80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58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42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Final Sınavı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Öğrencilerin ara sınav haftası sonrasındaki süreç boyunca uyguladıkları ve ürettikleri çalışmaların yanı sıra müze ya da galeri de gezip göreceği ve bir sanat yapıtının eleştirisi üzerinden oluşan </a:t>
            </a:r>
            <a:r>
              <a:rPr lang="tr-TR" dirty="0" err="1" smtClean="0"/>
              <a:t>portfolyo</a:t>
            </a:r>
            <a:r>
              <a:rPr lang="tr-TR" dirty="0" smtClean="0"/>
              <a:t> üzerinden </a:t>
            </a:r>
            <a:r>
              <a:rPr lang="tr-TR" dirty="0" err="1" smtClean="0"/>
              <a:t>notlandırma</a:t>
            </a:r>
            <a:r>
              <a:rPr lang="tr-TR" dirty="0" smtClean="0"/>
              <a:t>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07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Final Sınavı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Sınav</dc:title>
  <dc:creator>Asus</dc:creator>
  <cp:lastModifiedBy>Asus</cp:lastModifiedBy>
  <cp:revision>2</cp:revision>
  <dcterms:created xsi:type="dcterms:W3CDTF">2020-05-11T18:36:38Z</dcterms:created>
  <dcterms:modified xsi:type="dcterms:W3CDTF">2020-05-11T18:40:23Z</dcterms:modified>
</cp:coreProperties>
</file>