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9"/>
  </p:notesMasterIdLst>
  <p:sldIdLst>
    <p:sldId id="256" r:id="rId2"/>
    <p:sldId id="290" r:id="rId3"/>
    <p:sldId id="257" r:id="rId4"/>
    <p:sldId id="262" r:id="rId5"/>
    <p:sldId id="263" r:id="rId6"/>
    <p:sldId id="264" r:id="rId7"/>
    <p:sldId id="266" r:id="rId8"/>
    <p:sldId id="267" r:id="rId9"/>
    <p:sldId id="268" r:id="rId10"/>
    <p:sldId id="269" r:id="rId11"/>
    <p:sldId id="270" r:id="rId12"/>
    <p:sldId id="271" r:id="rId13"/>
    <p:sldId id="272" r:id="rId14"/>
    <p:sldId id="273" r:id="rId15"/>
    <p:sldId id="274" r:id="rId16"/>
    <p:sldId id="277" r:id="rId17"/>
    <p:sldId id="258" r:id="rId18"/>
    <p:sldId id="280" r:id="rId19"/>
    <p:sldId id="279" r:id="rId20"/>
    <p:sldId id="281" r:id="rId21"/>
    <p:sldId id="282" r:id="rId22"/>
    <p:sldId id="283" r:id="rId23"/>
    <p:sldId id="284" r:id="rId24"/>
    <p:sldId id="285" r:id="rId25"/>
    <p:sldId id="288" r:id="rId26"/>
    <p:sldId id="286" r:id="rId27"/>
    <p:sldId id="289"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2A000"/>
    <a:srgbClr val="FF00FF"/>
    <a:srgbClr val="FF0066"/>
    <a:srgbClr val="FF6600"/>
    <a:srgbClr val="333333"/>
    <a:srgbClr val="990000"/>
    <a:srgbClr val="96969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69191" autoAdjust="0"/>
  </p:normalViewPr>
  <p:slideViewPr>
    <p:cSldViewPr>
      <p:cViewPr varScale="1">
        <p:scale>
          <a:sx n="51" d="100"/>
          <a:sy n="51" d="100"/>
        </p:scale>
        <p:origin x="1986" y="78"/>
      </p:cViewPr>
      <p:guideLst>
        <p:guide orient="horz" pos="2160"/>
        <p:guide pos="2880"/>
      </p:guideLst>
    </p:cSldViewPr>
  </p:slideViewPr>
  <p:outlineViewPr>
    <p:cViewPr>
      <p:scale>
        <a:sx n="33" d="100"/>
        <a:sy n="33" d="100"/>
      </p:scale>
      <p:origin x="0" y="12211"/>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smtClean="0">
                <a:latin typeface="Arial" charset="0"/>
              </a:defRPr>
            </a:lvl1pPr>
          </a:lstStyle>
          <a:p>
            <a:pPr>
              <a:defRPr/>
            </a:pPr>
            <a:fld id="{C6445955-AB57-4C3A-B2C4-D3613C36BE26}" type="datetimeFigureOut">
              <a:rPr lang="tr-TR"/>
              <a:pPr>
                <a:defRPr/>
              </a:pPr>
              <a:t>17.10.2017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smtClean="0">
                <a:latin typeface="Arial" charset="0"/>
              </a:defRPr>
            </a:lvl1pPr>
          </a:lstStyle>
          <a:p>
            <a:pPr>
              <a:defRPr/>
            </a:pPr>
            <a:fld id="{1EA72130-63AF-473B-B140-224664C95830}" type="slidenum">
              <a:rPr lang="tr-TR"/>
              <a:pPr>
                <a:defRPr/>
              </a:pPr>
              <a:t>‹#›</a:t>
            </a:fld>
            <a:endParaRPr lang="tr-TR"/>
          </a:p>
        </p:txBody>
      </p:sp>
    </p:spTree>
    <p:extLst>
      <p:ext uri="{BB962C8B-B14F-4D97-AF65-F5344CB8AC3E}">
        <p14:creationId xmlns:p14="http://schemas.microsoft.com/office/powerpoint/2010/main" val="3613183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tr-TR" smtClean="0"/>
              <a:t>Biz şimdiye kadar bilişsel alan kazanımlarından bilgi/kavrama basamağında olanlara baktık. Bunların arasında kuralları bilir, olimpiyatları bilir v.b. kazanımlar vardı. biz bunu öğrenciye nasıl veririz dediğimizde genelde kullanmak istediğimiz yol power point sunusu hazırlamak oldu. Peki etkili bir power point sunusu içinde neler olmalı? Bugün buna bakıyoruz. Önce power point içindeki teknik özelliklere bakacağız ve haftaya sizlerden birer tane power point sunusu isteyeceğiz…</a:t>
            </a: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E959DA-290B-4C04-8963-A4A121975186}" type="slidenum">
              <a:rPr lang="tr-TR" altLang="tr-TR"/>
              <a:pPr/>
              <a:t>1</a:t>
            </a:fld>
            <a:endParaRPr lang="tr-TR" altLang="tr-TR"/>
          </a:p>
        </p:txBody>
      </p:sp>
    </p:spTree>
    <p:extLst>
      <p:ext uri="{BB962C8B-B14F-4D97-AF65-F5344CB8AC3E}">
        <p14:creationId xmlns:p14="http://schemas.microsoft.com/office/powerpoint/2010/main" val="244938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EA72130-63AF-473B-B140-224664C95830}" type="slidenum">
              <a:rPr lang="tr-TR" smtClean="0"/>
              <a:pPr>
                <a:defRPr/>
              </a:pPr>
              <a:t>10</a:t>
            </a:fld>
            <a:endParaRPr lang="tr-TR"/>
          </a:p>
        </p:txBody>
      </p:sp>
    </p:spTree>
    <p:extLst>
      <p:ext uri="{BB962C8B-B14F-4D97-AF65-F5344CB8AC3E}">
        <p14:creationId xmlns:p14="http://schemas.microsoft.com/office/powerpoint/2010/main" val="165298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9523617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40279692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331547979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24950402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36387542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9131314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endParaRPr lang="en-US"/>
          </a:p>
        </p:txBody>
      </p:sp>
      <p:sp>
        <p:nvSpPr>
          <p:cNvPr id="8" name="Altbilgi Yer Tutucusu 7"/>
          <p:cNvSpPr>
            <a:spLocks noGrp="1"/>
          </p:cNvSpPr>
          <p:nvPr>
            <p:ph type="ftr" sz="quarter" idx="11"/>
          </p:nvPr>
        </p:nvSpPr>
        <p:spPr/>
        <p:txBody>
          <a:bodyPr/>
          <a:lstStyle/>
          <a:p>
            <a:pPr>
              <a:defRPr/>
            </a:pPr>
            <a:endParaRPr lang="en-US"/>
          </a:p>
        </p:txBody>
      </p:sp>
      <p:sp>
        <p:nvSpPr>
          <p:cNvPr id="9" name="Slayt Numarası Yer Tutucusu 8"/>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6841349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endParaRPr lang="en-US"/>
          </a:p>
        </p:txBody>
      </p:sp>
      <p:sp>
        <p:nvSpPr>
          <p:cNvPr id="4" name="Altbilgi Yer Tutucusu 3"/>
          <p:cNvSpPr>
            <a:spLocks noGrp="1"/>
          </p:cNvSpPr>
          <p:nvPr>
            <p:ph type="ftr" sz="quarter" idx="11"/>
          </p:nvPr>
        </p:nvSpPr>
        <p:spPr/>
        <p:txBody>
          <a:bodyPr/>
          <a:lstStyle/>
          <a:p>
            <a:pPr>
              <a:defRPr/>
            </a:pPr>
            <a:endParaRPr lang="en-US"/>
          </a:p>
        </p:txBody>
      </p:sp>
      <p:sp>
        <p:nvSpPr>
          <p:cNvPr id="5" name="Slayt Numarası Yer Tutucusu 4"/>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25000782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endParaRPr lang="en-US"/>
          </a:p>
        </p:txBody>
      </p:sp>
      <p:sp>
        <p:nvSpPr>
          <p:cNvPr id="3" name="Altbilgi Yer Tutucusu 2"/>
          <p:cNvSpPr>
            <a:spLocks noGrp="1"/>
          </p:cNvSpPr>
          <p:nvPr>
            <p:ph type="ftr" sz="quarter" idx="11"/>
          </p:nvPr>
        </p:nvSpPr>
        <p:spPr/>
        <p:txBody>
          <a:bodyPr/>
          <a:lstStyle/>
          <a:p>
            <a:pPr>
              <a:defRPr/>
            </a:pPr>
            <a:endParaRPr lang="en-US"/>
          </a:p>
        </p:txBody>
      </p:sp>
      <p:sp>
        <p:nvSpPr>
          <p:cNvPr id="4" name="Slayt Numarası Yer Tutucusu 3"/>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20049404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65017322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38775906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C52EA2C-D34F-40FD-9100-51DCADAC005C}" type="slidenum">
              <a:rPr lang="en-US" smtClean="0"/>
              <a:pPr>
                <a:defRPr/>
              </a:pPr>
              <a:t>‹#›</a:t>
            </a:fld>
            <a:endParaRPr lang="en-US"/>
          </a:p>
        </p:txBody>
      </p:sp>
    </p:spTree>
    <p:extLst>
      <p:ext uri="{BB962C8B-B14F-4D97-AF65-F5344CB8AC3E}">
        <p14:creationId xmlns:p14="http://schemas.microsoft.com/office/powerpoint/2010/main" val="277530108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00038" y="3140968"/>
            <a:ext cx="6157912" cy="1147762"/>
          </a:xfrm>
        </p:spPr>
        <p:txBody>
          <a:bodyPr>
            <a:normAutofit fontScale="90000"/>
          </a:bodyPr>
          <a:lstStyle/>
          <a:p>
            <a:pPr>
              <a:defRPr/>
            </a:pPr>
            <a:r>
              <a:rPr lang="tr-TR" dirty="0" smtClean="0"/>
              <a:t/>
            </a:r>
            <a:br>
              <a:rPr lang="tr-TR" dirty="0" smtClean="0"/>
            </a:br>
            <a:r>
              <a:rPr lang="tr-TR" dirty="0" smtClean="0">
                <a:latin typeface="Times New Roman"/>
                <a:cs typeface="Times New Roman"/>
              </a:rPr>
              <a:t>GÖRSEL MATERYAL TASARIMI</a:t>
            </a:r>
            <a:endParaRPr lang="en-US" dirty="0">
              <a:latin typeface="Times New Roman"/>
              <a:cs typeface="Times New Roman"/>
            </a:endParaRPr>
          </a:p>
        </p:txBody>
      </p:sp>
      <p:sp>
        <p:nvSpPr>
          <p:cNvPr id="61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A85466-4C53-4C42-A4C7-37218ABA471D}" type="slidenum">
              <a:rPr lang="en-US" altLang="tr-TR"/>
              <a:pPr/>
              <a:t>1</a:t>
            </a:fld>
            <a:endParaRPr lang="en-US" alt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1" y="120650"/>
            <a:ext cx="6324600" cy="914400"/>
          </a:xfrm>
        </p:spPr>
        <p:txBody>
          <a:bodyPr/>
          <a:lstStyle/>
          <a:p>
            <a:r>
              <a:rPr lang="tr-TR" altLang="tr-TR" sz="3200" b="1" dirty="0" smtClean="0">
                <a:latin typeface="Cambria" panose="02040503050406030204" pitchFamily="18" charset="0"/>
              </a:rPr>
              <a:t>BOYUT</a:t>
            </a:r>
          </a:p>
        </p:txBody>
      </p:sp>
      <p:sp>
        <p:nvSpPr>
          <p:cNvPr id="3" name="Content Placeholder 2"/>
          <p:cNvSpPr>
            <a:spLocks noGrp="1"/>
          </p:cNvSpPr>
          <p:nvPr>
            <p:ph idx="1"/>
          </p:nvPr>
        </p:nvSpPr>
        <p:spPr>
          <a:xfrm>
            <a:off x="425450" y="1335089"/>
            <a:ext cx="6602412" cy="4970462"/>
          </a:xfrm>
        </p:spPr>
        <p:txBody>
          <a:bodyPr/>
          <a:lstStyle/>
          <a:p>
            <a:pPr>
              <a:buFontTx/>
              <a:buBlip>
                <a:blip r:embed="rId3"/>
              </a:buBlip>
              <a:defRPr/>
            </a:pPr>
            <a:r>
              <a:rPr lang="tr-TR" dirty="0" smtClean="0">
                <a:latin typeface="Cambria" pitchFamily="18" charset="0"/>
              </a:rPr>
              <a:t>Şeklin boyutu yanıltıcı olabilir. Diğer cisimler ile kullanıldığında anlamlı olur. </a:t>
            </a:r>
          </a:p>
          <a:p>
            <a:pPr>
              <a:buFontTx/>
              <a:buBlip>
                <a:blip r:embed="rId3"/>
              </a:buBlip>
              <a:defRPr/>
            </a:pPr>
            <a:endParaRPr lang="tr-TR" dirty="0">
              <a:latin typeface="Cambria" pitchFamily="18" charset="0"/>
            </a:endParaRPr>
          </a:p>
          <a:p>
            <a:pPr>
              <a:buFontTx/>
              <a:buBlip>
                <a:blip r:embed="rId3"/>
              </a:buBlip>
              <a:defRPr/>
            </a:pPr>
            <a:endParaRPr lang="tr-TR" dirty="0" smtClean="0">
              <a:latin typeface="Cambria" pitchFamily="18" charset="0"/>
            </a:endParaRPr>
          </a:p>
          <a:p>
            <a:pPr>
              <a:buFontTx/>
              <a:buBlip>
                <a:blip r:embed="rId3"/>
              </a:buBlip>
              <a:defRPr/>
            </a:pPr>
            <a:endParaRPr lang="tr-TR" dirty="0">
              <a:latin typeface="Cambria" pitchFamily="18" charset="0"/>
            </a:endParaRPr>
          </a:p>
          <a:p>
            <a:pPr>
              <a:buFontTx/>
              <a:buBlip>
                <a:blip r:embed="rId3"/>
              </a:buBlip>
              <a:defRPr/>
            </a:pPr>
            <a:endParaRPr lang="tr-TR" dirty="0" smtClean="0">
              <a:latin typeface="Cambria" pitchFamily="18" charset="0"/>
            </a:endParaRPr>
          </a:p>
          <a:p>
            <a:pPr>
              <a:buFontTx/>
              <a:buBlip>
                <a:blip r:embed="rId3"/>
              </a:buBlip>
              <a:defRPr/>
            </a:pPr>
            <a:endParaRPr lang="tr-TR" dirty="0">
              <a:latin typeface="Cambria" pitchFamily="18" charset="0"/>
            </a:endParaRPr>
          </a:p>
          <a:p>
            <a:pPr>
              <a:buFontTx/>
              <a:buBlip>
                <a:blip r:embed="rId3"/>
              </a:buBlip>
              <a:defRPr/>
            </a:pPr>
            <a:r>
              <a:rPr lang="tr-TR" dirty="0" smtClean="0">
                <a:latin typeface="Cambria" pitchFamily="18" charset="0"/>
              </a:rPr>
              <a:t>Parlak şekil koyudan daha büyük görünür. </a:t>
            </a:r>
          </a:p>
          <a:p>
            <a:pPr marL="0" indent="0">
              <a:buFontTx/>
              <a:buNone/>
              <a:defRPr/>
            </a:pPr>
            <a:r>
              <a:rPr lang="tr-TR" dirty="0">
                <a:latin typeface="Cambria" pitchFamily="18" charset="0"/>
              </a:rPr>
              <a:t>	</a:t>
            </a:r>
          </a:p>
        </p:txBody>
      </p:sp>
      <p:sp>
        <p:nvSpPr>
          <p:cNvPr id="184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786A09-4140-43A0-A354-67BB683C722E}" type="slidenum">
              <a:rPr lang="en-US" altLang="tr-TR"/>
              <a:pPr/>
              <a:t>10</a:t>
            </a:fld>
            <a:endParaRPr lang="en-US" altLang="tr-TR"/>
          </a:p>
        </p:txBody>
      </p:sp>
      <p:pic>
        <p:nvPicPr>
          <p:cNvPr id="18435" name="Picture 2" descr="C:\Users\zlm\Desktop\boy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17208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060575"/>
            <a:ext cx="22320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AutoShape 6"/>
          <p:cNvSpPr>
            <a:spLocks noChangeArrowheads="1"/>
          </p:cNvSpPr>
          <p:nvPr/>
        </p:nvSpPr>
        <p:spPr bwMode="auto">
          <a:xfrm>
            <a:off x="1306513" y="4868863"/>
            <a:ext cx="914400" cy="609600"/>
          </a:xfrm>
          <a:prstGeom prst="flowChartMagneticDisk">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solidFill>
                <a:srgbClr val="FF0000"/>
              </a:solidFill>
            </a:endParaRPr>
          </a:p>
        </p:txBody>
      </p:sp>
      <p:sp>
        <p:nvSpPr>
          <p:cNvPr id="18438" name="AutoShape 8"/>
          <p:cNvSpPr>
            <a:spLocks noChangeArrowheads="1"/>
          </p:cNvSpPr>
          <p:nvPr/>
        </p:nvSpPr>
        <p:spPr bwMode="auto">
          <a:xfrm>
            <a:off x="2530475" y="4868863"/>
            <a:ext cx="914400" cy="609600"/>
          </a:xfrm>
          <a:prstGeom prst="flowChartMagneticDisk">
            <a:avLst/>
          </a:prstGeom>
          <a:solidFill>
            <a:srgbClr val="CCFF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 name="AutoShape 9"/>
          <p:cNvSpPr>
            <a:spLocks noChangeArrowheads="1"/>
          </p:cNvSpPr>
          <p:nvPr/>
        </p:nvSpPr>
        <p:spPr bwMode="auto">
          <a:xfrm>
            <a:off x="3683000" y="4868863"/>
            <a:ext cx="914400" cy="609600"/>
          </a:xfrm>
          <a:prstGeom prst="flowChartMagneticDisk">
            <a:avLst/>
          </a:prstGeom>
          <a:solidFill>
            <a:schemeClr val="tx1">
              <a:lumMod val="50000"/>
              <a:lumOff val="50000"/>
            </a:schemeClr>
          </a:solidFill>
          <a:ln w="9525">
            <a:solidFill>
              <a:schemeClr val="tx1"/>
            </a:solidFill>
            <a:miter lim="800000"/>
            <a:headEnd/>
            <a:tailEnd/>
          </a:ln>
          <a:effectLst/>
        </p:spPr>
        <p:txBody>
          <a:bodyPr wrap="none" anchor="ctr"/>
          <a:lstStyle/>
          <a:p>
            <a:pPr eaLnBrk="1" hangingPunct="1">
              <a:defRPr/>
            </a:pPr>
            <a:endParaRPr lang="tr-TR">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p:cNvSpPr>
            <a:spLocks noGrp="1"/>
          </p:cNvSpPr>
          <p:nvPr>
            <p:ph type="title"/>
          </p:nvPr>
        </p:nvSpPr>
        <p:spPr>
          <a:xfrm>
            <a:off x="318294" y="66675"/>
            <a:ext cx="6324600" cy="914400"/>
          </a:xfrm>
        </p:spPr>
        <p:txBody>
          <a:bodyPr/>
          <a:lstStyle/>
          <a:p>
            <a:r>
              <a:rPr lang="tr-TR" altLang="tr-TR" sz="3200" b="1" dirty="0" smtClean="0">
                <a:latin typeface="Cambria" panose="02040503050406030204" pitchFamily="18" charset="0"/>
              </a:rPr>
              <a:t>DOKU</a:t>
            </a:r>
          </a:p>
        </p:txBody>
      </p:sp>
      <p:sp>
        <p:nvSpPr>
          <p:cNvPr id="3" name="Content Placeholder 2"/>
          <p:cNvSpPr>
            <a:spLocks noGrp="1"/>
          </p:cNvSpPr>
          <p:nvPr>
            <p:ph idx="1"/>
          </p:nvPr>
        </p:nvSpPr>
        <p:spPr>
          <a:xfrm>
            <a:off x="179388" y="981075"/>
            <a:ext cx="6602412" cy="5114925"/>
          </a:xfrm>
        </p:spPr>
        <p:txBody>
          <a:bodyPr/>
          <a:lstStyle/>
          <a:p>
            <a:pPr>
              <a:buFontTx/>
              <a:buBlip>
                <a:blip r:embed="rId2"/>
              </a:buBlip>
              <a:defRPr/>
            </a:pPr>
            <a:r>
              <a:rPr lang="tr-TR" dirty="0" smtClean="0">
                <a:latin typeface="Cambria" pitchFamily="18" charset="0"/>
              </a:rPr>
              <a:t>Görseller (</a:t>
            </a:r>
            <a:r>
              <a:rPr lang="tr-TR" dirty="0" smtClean="0">
                <a:solidFill>
                  <a:srgbClr val="FF0000"/>
                </a:solidFill>
                <a:latin typeface="Cambria" pitchFamily="18" charset="0"/>
              </a:rPr>
              <a:t>şekil, boyut, çizgi</a:t>
            </a:r>
            <a:r>
              <a:rPr lang="tr-TR" dirty="0" smtClean="0">
                <a:latin typeface="Cambria" pitchFamily="18" charset="0"/>
              </a:rPr>
              <a:t>) iki boyutludur. </a:t>
            </a:r>
          </a:p>
          <a:p>
            <a:pPr>
              <a:buFontTx/>
              <a:buBlip>
                <a:blip r:embed="rId2"/>
              </a:buBlip>
              <a:defRPr/>
            </a:pPr>
            <a:r>
              <a:rPr lang="tr-TR" dirty="0" smtClean="0">
                <a:latin typeface="Cambria" pitchFamily="18" charset="0"/>
              </a:rPr>
              <a:t>Doku ve desen kullanılarak üçüncü boyut eklenir. </a:t>
            </a:r>
          </a:p>
          <a:p>
            <a:pPr>
              <a:buFontTx/>
              <a:buBlip>
                <a:blip r:embed="rId2"/>
              </a:buBlip>
              <a:defRPr/>
            </a:pPr>
            <a:r>
              <a:rPr lang="tr-TR" dirty="0" smtClean="0">
                <a:latin typeface="Cambria" pitchFamily="18" charset="0"/>
              </a:rPr>
              <a:t>Doku; görseli daha gerçekçi gösterir.</a:t>
            </a:r>
          </a:p>
          <a:p>
            <a:pPr>
              <a:buFontTx/>
              <a:buBlip>
                <a:blip r:embed="rId2"/>
              </a:buBlip>
              <a:defRPr/>
            </a:pPr>
            <a:r>
              <a:rPr lang="tr-TR" dirty="0" smtClean="0">
                <a:latin typeface="Cambria" pitchFamily="18" charset="0"/>
              </a:rPr>
              <a:t>Dokunma hissi uyandırır. </a:t>
            </a:r>
          </a:p>
          <a:p>
            <a:pPr>
              <a:buFontTx/>
              <a:buBlip>
                <a:blip r:embed="rId2"/>
              </a:buBlip>
              <a:defRPr/>
            </a:pPr>
            <a:r>
              <a:rPr lang="tr-TR" dirty="0" smtClean="0">
                <a:latin typeface="Cambria" pitchFamily="18" charset="0"/>
              </a:rPr>
              <a:t>Doku; </a:t>
            </a:r>
            <a:r>
              <a:rPr lang="tr-TR" dirty="0" smtClean="0">
                <a:solidFill>
                  <a:srgbClr val="FF0000"/>
                </a:solidFill>
                <a:latin typeface="Cambria" pitchFamily="18" charset="0"/>
              </a:rPr>
              <a:t>önemi belirtmek, fikir vermek, ayırmak, bütünleştirmek </a:t>
            </a:r>
            <a:r>
              <a:rPr lang="tr-TR" dirty="0" smtClean="0">
                <a:latin typeface="Cambria" pitchFamily="18" charset="0"/>
              </a:rPr>
              <a:t>amaçlı kullanılabilir. </a:t>
            </a:r>
          </a:p>
          <a:p>
            <a:pPr marL="0" indent="0">
              <a:buFontTx/>
              <a:buNone/>
              <a:defRPr/>
            </a:pPr>
            <a:endParaRPr lang="tr-TR" dirty="0">
              <a:latin typeface="Cambria" pitchFamily="18" charset="0"/>
            </a:endParaRPr>
          </a:p>
        </p:txBody>
      </p:sp>
      <p:sp>
        <p:nvSpPr>
          <p:cNvPr id="1946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EE1819-06BA-456D-9CCB-D6EEEBF7C6A3}" type="slidenum">
              <a:rPr lang="en-US" altLang="tr-TR"/>
              <a:pPr/>
              <a:t>11</a:t>
            </a:fld>
            <a:endParaRPr lang="en-US" altLang="tr-TR"/>
          </a:p>
        </p:txBody>
      </p:sp>
      <p:pic>
        <p:nvPicPr>
          <p:cNvPr id="19459" name="Picture 2" descr="C:\Users\zlm\Desktop\do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052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848100"/>
            <a:ext cx="447675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a:xfrm>
            <a:off x="468313" y="260350"/>
            <a:ext cx="6324600" cy="914400"/>
          </a:xfrm>
        </p:spPr>
        <p:txBody>
          <a:bodyPr/>
          <a:lstStyle/>
          <a:p>
            <a:r>
              <a:rPr lang="tr-TR" altLang="tr-TR" sz="3200" b="1" smtClean="0">
                <a:latin typeface="Cambria" panose="02040503050406030204" pitchFamily="18" charset="0"/>
              </a:rPr>
              <a:t>RENK</a:t>
            </a:r>
          </a:p>
        </p:txBody>
      </p:sp>
      <p:sp>
        <p:nvSpPr>
          <p:cNvPr id="20482" name="Content Placeholder 2"/>
          <p:cNvSpPr>
            <a:spLocks noGrp="1"/>
          </p:cNvSpPr>
          <p:nvPr>
            <p:ph idx="1"/>
          </p:nvPr>
        </p:nvSpPr>
        <p:spPr>
          <a:xfrm>
            <a:off x="179388" y="981075"/>
            <a:ext cx="6602412" cy="5114925"/>
          </a:xfrm>
        </p:spPr>
        <p:txBody>
          <a:bodyPr/>
          <a:lstStyle/>
          <a:p>
            <a:pPr>
              <a:buFontTx/>
              <a:buBlip>
                <a:blip r:embed="rId2"/>
              </a:buBlip>
            </a:pPr>
            <a:r>
              <a:rPr lang="tr-TR" altLang="tr-TR" smtClean="0">
                <a:latin typeface="Cambria" panose="02040503050406030204" pitchFamily="18" charset="0"/>
              </a:rPr>
              <a:t>Renkler birbirleri ile ilişkilidir. </a:t>
            </a:r>
          </a:p>
          <a:p>
            <a:pPr>
              <a:buFontTx/>
              <a:buBlip>
                <a:blip r:embed="rId2"/>
              </a:buBlip>
            </a:pPr>
            <a:r>
              <a:rPr lang="tr-TR" altLang="tr-TR" smtClean="0">
                <a:latin typeface="Cambria" panose="02040503050406030204" pitchFamily="18" charset="0"/>
              </a:rPr>
              <a:t>Renkler insan duygularını etkiler. </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B12739-7EC1-4674-AFF6-433A165FE1AD}" type="slidenum">
              <a:rPr lang="en-US" altLang="tr-TR"/>
              <a:pPr/>
              <a:t>12</a:t>
            </a:fld>
            <a:endParaRPr lang="en-US" altLang="tr-TR"/>
          </a:p>
        </p:txBody>
      </p:sp>
      <p:pic>
        <p:nvPicPr>
          <p:cNvPr id="20483" name="Picture 2" descr="C:\Users\zlm\Desktop\renkcemb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68512"/>
            <a:ext cx="59817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3568" y="330199"/>
            <a:ext cx="6324600" cy="914400"/>
          </a:xfrm>
        </p:spPr>
        <p:txBody>
          <a:bodyPr/>
          <a:lstStyle/>
          <a:p>
            <a:r>
              <a:rPr lang="tr-TR" altLang="tr-TR" sz="3200" b="1" smtClean="0">
                <a:latin typeface="Cambria" panose="02040503050406030204" pitchFamily="18" charset="0"/>
              </a:rPr>
              <a:t>RENK</a:t>
            </a:r>
          </a:p>
        </p:txBody>
      </p:sp>
      <p:sp>
        <p:nvSpPr>
          <p:cNvPr id="3" name="Content Placeholder 2"/>
          <p:cNvSpPr>
            <a:spLocks noGrp="1"/>
          </p:cNvSpPr>
          <p:nvPr>
            <p:ph idx="1"/>
          </p:nvPr>
        </p:nvSpPr>
        <p:spPr>
          <a:xfrm>
            <a:off x="678260" y="2060848"/>
            <a:ext cx="7704980" cy="2664197"/>
          </a:xfrm>
        </p:spPr>
        <p:style>
          <a:lnRef idx="2">
            <a:schemeClr val="accent2"/>
          </a:lnRef>
          <a:fillRef idx="1">
            <a:schemeClr val="lt1"/>
          </a:fillRef>
          <a:effectRef idx="0">
            <a:schemeClr val="accent2"/>
          </a:effectRef>
          <a:fontRef idx="minor">
            <a:schemeClr val="dk1"/>
          </a:fontRef>
        </p:style>
        <p:txBody>
          <a:bodyPr>
            <a:normAutofit/>
          </a:bodyPr>
          <a:lstStyle/>
          <a:p>
            <a:pPr>
              <a:buFontTx/>
              <a:buBlip>
                <a:blip r:embed="rId2"/>
              </a:buBlip>
            </a:pPr>
            <a:r>
              <a:rPr lang="tr-TR" altLang="tr-TR" sz="2200" dirty="0" smtClean="0">
                <a:latin typeface="Cambria" panose="02040503050406030204" pitchFamily="18" charset="0"/>
              </a:rPr>
              <a:t>Renk çemberinde birbirine bitişik </a:t>
            </a:r>
          </a:p>
          <a:p>
            <a:pPr>
              <a:buFontTx/>
              <a:buNone/>
            </a:pPr>
            <a:r>
              <a:rPr lang="tr-TR" altLang="tr-TR" sz="2200" dirty="0" smtClean="0">
                <a:latin typeface="Cambria" panose="02040503050406030204" pitchFamily="18" charset="0"/>
              </a:rPr>
              <a:t>renkler (kırmızı, turuncu) </a:t>
            </a:r>
            <a:r>
              <a:rPr lang="tr-TR" altLang="tr-TR" sz="2200" dirty="0" smtClean="0">
                <a:solidFill>
                  <a:srgbClr val="FF0000"/>
                </a:solidFill>
                <a:latin typeface="Cambria" panose="02040503050406030204" pitchFamily="18" charset="0"/>
              </a:rPr>
              <a:t>bütünleyici </a:t>
            </a:r>
          </a:p>
          <a:p>
            <a:pPr>
              <a:buFontTx/>
              <a:buNone/>
            </a:pPr>
            <a:r>
              <a:rPr lang="tr-TR" altLang="tr-TR" sz="2200" dirty="0" smtClean="0">
                <a:solidFill>
                  <a:srgbClr val="FF0000"/>
                </a:solidFill>
                <a:latin typeface="Cambria" panose="02040503050406030204" pitchFamily="18" charset="0"/>
              </a:rPr>
              <a:t>renklerdir</a:t>
            </a:r>
            <a:r>
              <a:rPr lang="tr-TR" altLang="tr-TR" sz="2200" dirty="0" smtClean="0">
                <a:latin typeface="Cambria" panose="02040503050406030204" pitchFamily="18" charset="0"/>
              </a:rPr>
              <a:t>. Karşı karşıya gelen renkler ise                                </a:t>
            </a:r>
            <a:r>
              <a:rPr lang="tr-TR" altLang="tr-TR" sz="2200" dirty="0" smtClean="0">
                <a:solidFill>
                  <a:srgbClr val="FF0000"/>
                </a:solidFill>
                <a:latin typeface="Cambria" panose="02040503050406030204" pitchFamily="18" charset="0"/>
              </a:rPr>
              <a:t>tamamlayıcı renklerdir</a:t>
            </a:r>
            <a:r>
              <a:rPr lang="tr-TR" altLang="tr-TR" sz="2200" dirty="0" smtClean="0">
                <a:latin typeface="Cambria" panose="02040503050406030204" pitchFamily="18" charset="0"/>
              </a:rPr>
              <a:t>(biri sıcak, biri soğuk renk).</a:t>
            </a:r>
          </a:p>
          <a:p>
            <a:pPr>
              <a:buFontTx/>
              <a:buBlip>
                <a:blip r:embed="rId2"/>
              </a:buBlip>
            </a:pPr>
            <a:r>
              <a:rPr lang="tr-TR" altLang="tr-TR" sz="2200" dirty="0" smtClean="0">
                <a:latin typeface="Cambria" panose="02040503050406030204" pitchFamily="18" charset="0"/>
              </a:rPr>
              <a:t>Bütünleyici renkler yan yana geldiklerinde</a:t>
            </a:r>
          </a:p>
          <a:p>
            <a:pPr>
              <a:buFontTx/>
              <a:buNone/>
            </a:pPr>
            <a:r>
              <a:rPr lang="tr-TR" altLang="tr-TR" sz="2200" dirty="0" smtClean="0">
                <a:latin typeface="Cambria" panose="02040503050406030204" pitchFamily="18" charset="0"/>
              </a:rPr>
              <a:t>birbirinin etkisini azaltır, uyumlu renkler birbirinin gücünü kırar.</a:t>
            </a:r>
          </a:p>
          <a:p>
            <a:pPr marL="0" lvl="1" indent="0">
              <a:buFontTx/>
              <a:buNone/>
            </a:pPr>
            <a:endParaRPr lang="tr-TR" altLang="tr-TR" sz="2200" dirty="0" smtClean="0">
              <a:latin typeface="Cambria" panose="02040503050406030204" pitchFamily="18" charset="0"/>
            </a:endParaRPr>
          </a:p>
          <a:p>
            <a:pPr>
              <a:buFontTx/>
              <a:buNone/>
            </a:pPr>
            <a:endParaRPr lang="tr-TR" altLang="tr-TR" sz="2200" dirty="0" smtClean="0">
              <a:latin typeface="Cambria" panose="02040503050406030204" pitchFamily="18" charset="0"/>
            </a:endParaRP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68E25E-AE14-4CC3-84C0-5AB2A656925F}" type="slidenum">
              <a:rPr lang="en-US" altLang="tr-TR"/>
              <a:pPr/>
              <a:t>13</a:t>
            </a:fld>
            <a:endParaRPr lang="en-US" alt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p:cNvSpPr>
            <a:spLocks noGrp="1"/>
          </p:cNvSpPr>
          <p:nvPr>
            <p:ph type="title"/>
          </p:nvPr>
        </p:nvSpPr>
        <p:spPr>
          <a:xfrm>
            <a:off x="468313" y="260350"/>
            <a:ext cx="6324600" cy="914400"/>
          </a:xfrm>
        </p:spPr>
        <p:txBody>
          <a:bodyPr/>
          <a:lstStyle/>
          <a:p>
            <a:r>
              <a:rPr lang="tr-TR" altLang="tr-TR" sz="3200" b="1" smtClean="0">
                <a:latin typeface="Cambria" panose="02040503050406030204" pitchFamily="18" charset="0"/>
              </a:rPr>
              <a:t>RENK</a:t>
            </a:r>
          </a:p>
        </p:txBody>
      </p:sp>
      <p:sp>
        <p:nvSpPr>
          <p:cNvPr id="3" name="Content Placeholder 2"/>
          <p:cNvSpPr>
            <a:spLocks noGrp="1"/>
          </p:cNvSpPr>
          <p:nvPr>
            <p:ph idx="1"/>
          </p:nvPr>
        </p:nvSpPr>
        <p:spPr>
          <a:xfrm>
            <a:off x="250825" y="1557338"/>
            <a:ext cx="8065591" cy="4538662"/>
          </a:xfrm>
        </p:spPr>
        <p:style>
          <a:lnRef idx="2">
            <a:schemeClr val="accent1"/>
          </a:lnRef>
          <a:fillRef idx="1">
            <a:schemeClr val="lt1"/>
          </a:fillRef>
          <a:effectRef idx="0">
            <a:schemeClr val="accent1"/>
          </a:effectRef>
          <a:fontRef idx="minor">
            <a:schemeClr val="dk1"/>
          </a:fontRef>
        </p:style>
        <p:txBody>
          <a:bodyPr/>
          <a:lstStyle/>
          <a:p>
            <a:pPr marL="342900" lvl="1" indent="-342900" algn="ctr">
              <a:buFontTx/>
              <a:buBlip>
                <a:blip r:embed="rId2"/>
              </a:buBlip>
              <a:defRPr/>
            </a:pPr>
            <a:r>
              <a:rPr lang="tr-TR" sz="2400" dirty="0">
                <a:latin typeface="Cambria" pitchFamily="18" charset="0"/>
              </a:rPr>
              <a:t>Zemin şekil arası uyum için </a:t>
            </a:r>
          </a:p>
          <a:p>
            <a:pPr marL="0" lvl="1" indent="0" algn="ctr">
              <a:buFontTx/>
              <a:buNone/>
              <a:defRPr/>
            </a:pPr>
            <a:r>
              <a:rPr lang="tr-TR" sz="2400" dirty="0" smtClean="0">
                <a:solidFill>
                  <a:srgbClr val="FF0000"/>
                </a:solidFill>
                <a:latin typeface="Cambria" pitchFamily="18" charset="0"/>
              </a:rPr>
              <a:t>bütünleyici renk </a:t>
            </a:r>
            <a:r>
              <a:rPr lang="tr-TR" sz="2400" dirty="0" smtClean="0">
                <a:latin typeface="Cambria" pitchFamily="18" charset="0"/>
              </a:rPr>
              <a:t>kullanılmalı.</a:t>
            </a:r>
          </a:p>
          <a:p>
            <a:pPr marL="342900" lvl="1" indent="-342900" algn="ctr">
              <a:buFontTx/>
              <a:buBlip>
                <a:blip r:embed="rId2"/>
              </a:buBlip>
              <a:defRPr/>
            </a:pPr>
            <a:r>
              <a:rPr lang="tr-TR" sz="2400" dirty="0">
                <a:latin typeface="Cambria" pitchFamily="18" charset="0"/>
              </a:rPr>
              <a:t>Öğrenciler </a:t>
            </a:r>
            <a:r>
              <a:rPr lang="tr-TR" sz="2400" dirty="0">
                <a:solidFill>
                  <a:srgbClr val="FF0000"/>
                </a:solidFill>
                <a:latin typeface="Cambria" pitchFamily="18" charset="0"/>
              </a:rPr>
              <a:t>kırmızı</a:t>
            </a:r>
            <a:r>
              <a:rPr lang="tr-TR" sz="2400" dirty="0">
                <a:solidFill>
                  <a:schemeClr val="accent1"/>
                </a:solidFill>
                <a:latin typeface="Cambria" pitchFamily="18" charset="0"/>
              </a:rPr>
              <a:t> </a:t>
            </a:r>
            <a:r>
              <a:rPr lang="tr-TR" sz="2400" dirty="0">
                <a:latin typeface="Cambria" pitchFamily="18" charset="0"/>
              </a:rPr>
              <a:t>olarak gördüklerini daha uzun süre hatırlarlar.</a:t>
            </a:r>
          </a:p>
          <a:p>
            <a:pPr marL="342900" lvl="1" indent="-342900" algn="ctr">
              <a:buFontTx/>
              <a:buBlip>
                <a:blip r:embed="rId2"/>
              </a:buBlip>
              <a:defRPr/>
            </a:pPr>
            <a:r>
              <a:rPr lang="tr-TR" sz="2400" dirty="0">
                <a:solidFill>
                  <a:schemeClr val="accent2"/>
                </a:solidFill>
                <a:latin typeface="Cambria" pitchFamily="18" charset="0"/>
              </a:rPr>
              <a:t>Mavi </a:t>
            </a:r>
            <a:r>
              <a:rPr lang="tr-TR" sz="2400" dirty="0">
                <a:latin typeface="Cambria" pitchFamily="18" charset="0"/>
              </a:rPr>
              <a:t>dikkati en az çeken öğedir.</a:t>
            </a:r>
          </a:p>
          <a:p>
            <a:pPr marL="342900" lvl="1" indent="-342900" algn="ctr">
              <a:buFontTx/>
              <a:buBlip>
                <a:blip r:embed="rId2"/>
              </a:buBlip>
              <a:defRPr/>
            </a:pPr>
            <a:r>
              <a:rPr lang="tr-TR" sz="2400" dirty="0">
                <a:latin typeface="Cambria" pitchFamily="18" charset="0"/>
              </a:rPr>
              <a:t>Anahtar kelime </a:t>
            </a:r>
            <a:r>
              <a:rPr lang="tr-TR" sz="2400" dirty="0">
                <a:solidFill>
                  <a:srgbClr val="D2A000"/>
                </a:solidFill>
                <a:latin typeface="Cambria" pitchFamily="18" charset="0"/>
              </a:rPr>
              <a:t>sarı </a:t>
            </a:r>
            <a:r>
              <a:rPr lang="tr-TR" sz="2400" dirty="0">
                <a:latin typeface="Cambria" pitchFamily="18" charset="0"/>
              </a:rPr>
              <a:t>renkte kullanılmalı.</a:t>
            </a:r>
          </a:p>
          <a:p>
            <a:pPr marL="342900" lvl="1" indent="-342900" algn="ctr">
              <a:buFontTx/>
              <a:buBlip>
                <a:blip r:embed="rId2"/>
              </a:buBlip>
              <a:defRPr/>
            </a:pPr>
            <a:r>
              <a:rPr lang="tr-TR" sz="2400" dirty="0">
                <a:latin typeface="Cambria" pitchFamily="18" charset="0"/>
              </a:rPr>
              <a:t>Sarı zemin üzerine siyah en okunaklı zemin.</a:t>
            </a:r>
          </a:p>
          <a:p>
            <a:pPr marL="342900" lvl="1" indent="-342900" algn="ctr">
              <a:buFontTx/>
              <a:buBlip>
                <a:blip r:embed="rId2"/>
              </a:buBlip>
              <a:defRPr/>
            </a:pPr>
            <a:endParaRPr lang="tr-TR" sz="2400" dirty="0" smtClean="0">
              <a:latin typeface="Cambria" pitchFamily="18" charset="0"/>
            </a:endParaRPr>
          </a:p>
          <a:p>
            <a:pPr marL="0" indent="0" algn="ctr">
              <a:buFontTx/>
              <a:buNone/>
              <a:defRPr/>
            </a:pPr>
            <a:endParaRPr lang="tr-TR" dirty="0"/>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F10607-E092-4E3B-9BE7-18DDBA58F563}" type="slidenum">
              <a:rPr lang="en-US" altLang="tr-TR"/>
              <a:pPr/>
              <a:t>14</a:t>
            </a:fld>
            <a:endParaRPr lang="en-US" alt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
          <p:cNvSpPr>
            <a:spLocks noGrp="1"/>
          </p:cNvSpPr>
          <p:nvPr>
            <p:ph type="title"/>
          </p:nvPr>
        </p:nvSpPr>
        <p:spPr>
          <a:xfrm>
            <a:off x="254174" y="197719"/>
            <a:ext cx="6324600" cy="647700"/>
          </a:xfrm>
        </p:spPr>
        <p:txBody>
          <a:bodyPr>
            <a:normAutofit fontScale="90000"/>
          </a:bodyPr>
          <a:lstStyle/>
          <a:p>
            <a:r>
              <a:rPr lang="tr-TR" altLang="tr-TR" sz="3200" b="1" dirty="0" smtClean="0">
                <a:latin typeface="Cambria" panose="02040503050406030204" pitchFamily="18" charset="0"/>
              </a:rPr>
              <a:t>RENK BİLEŞİMLERİ</a:t>
            </a:r>
            <a:r>
              <a:rPr lang="tr-TR" altLang="tr-TR" sz="3200" dirty="0" smtClean="0"/>
              <a:t/>
            </a:r>
            <a:br>
              <a:rPr lang="tr-TR" altLang="tr-TR" sz="3200" dirty="0" smtClean="0"/>
            </a:br>
            <a:endParaRPr lang="tr-TR" altLang="tr-TR" sz="3200" dirty="0" smtClean="0"/>
          </a:p>
        </p:txBody>
      </p:sp>
      <p:sp>
        <p:nvSpPr>
          <p:cNvPr id="23554" name="Content Placeholder 2"/>
          <p:cNvSpPr>
            <a:spLocks noGrp="1"/>
          </p:cNvSpPr>
          <p:nvPr>
            <p:ph idx="1"/>
          </p:nvPr>
        </p:nvSpPr>
        <p:spPr>
          <a:xfrm>
            <a:off x="0" y="836613"/>
            <a:ext cx="9144000" cy="6021387"/>
          </a:xfrm>
          <a:solidFill>
            <a:srgbClr val="FFFF66"/>
          </a:solidFill>
          <a:ln>
            <a:solidFill>
              <a:srgbClr val="FFFF00"/>
            </a:solidFill>
          </a:ln>
        </p:spPr>
        <p:txBody>
          <a:bodyPr/>
          <a:lstStyle/>
          <a:p>
            <a:pPr marL="0" indent="0">
              <a:buFontTx/>
              <a:buNone/>
            </a:pPr>
            <a:r>
              <a:rPr lang="tr-TR" altLang="tr-TR" b="1" dirty="0" smtClean="0">
                <a:latin typeface="Tahoma" panose="020B0604030504040204" pitchFamily="34" charset="0"/>
              </a:rPr>
              <a:t>ZEMİN             ÖN PLAN VE 			VURGU</a:t>
            </a:r>
          </a:p>
          <a:p>
            <a:pPr marL="0" indent="0">
              <a:buFontTx/>
              <a:buNone/>
            </a:pPr>
            <a:r>
              <a:rPr lang="tr-TR" altLang="tr-TR" b="1" dirty="0" smtClean="0">
                <a:latin typeface="Tahoma" panose="020B0604030504040204" pitchFamily="34" charset="0"/>
              </a:rPr>
              <a:t>		      YAZILAR</a:t>
            </a:r>
          </a:p>
          <a:p>
            <a:pPr marL="0" indent="0">
              <a:buFontTx/>
              <a:buNone/>
            </a:pPr>
            <a:endParaRPr lang="tr-TR" altLang="tr-TR" sz="2000" b="1" dirty="0" smtClean="0">
              <a:latin typeface="Cambria" panose="02040503050406030204" pitchFamily="18" charset="0"/>
            </a:endParaRPr>
          </a:p>
          <a:p>
            <a:pPr marL="0" indent="0">
              <a:buFontTx/>
              <a:buNone/>
            </a:pPr>
            <a:r>
              <a:rPr lang="tr-TR" altLang="tr-TR" sz="2000" b="1" dirty="0" smtClean="0">
                <a:latin typeface="Cambria" panose="02040503050406030204" pitchFamily="18" charset="0"/>
              </a:rPr>
              <a:t>BEYAZ	 	    KOYU MAVİ	                      </a:t>
            </a:r>
            <a:r>
              <a:rPr lang="tr-TR" altLang="tr-TR" sz="2000" b="1" dirty="0" smtClean="0">
                <a:latin typeface="Cambria" panose="02040503050406030204" pitchFamily="18" charset="0"/>
              </a:rPr>
              <a:t>KIRMIZI-TURUNCU</a:t>
            </a:r>
            <a:endParaRPr lang="tr-TR" altLang="tr-TR" sz="2000" b="1" dirty="0" smtClean="0">
              <a:latin typeface="Cambria" panose="02040503050406030204" pitchFamily="18" charset="0"/>
            </a:endParaRPr>
          </a:p>
          <a:p>
            <a:pPr marL="0" indent="0">
              <a:buFontTx/>
              <a:buNone/>
            </a:pPr>
            <a:endParaRPr lang="tr-TR" altLang="tr-TR" sz="2000" b="1" dirty="0" smtClean="0">
              <a:latin typeface="Cambria" panose="02040503050406030204" pitchFamily="18" charset="0"/>
            </a:endParaRPr>
          </a:p>
          <a:p>
            <a:pPr marL="0" indent="0">
              <a:buFontTx/>
              <a:buNone/>
            </a:pPr>
            <a:r>
              <a:rPr lang="tr-TR" altLang="tr-TR" sz="2000" b="1" dirty="0" smtClean="0">
                <a:latin typeface="Cambria" panose="02040503050406030204" pitchFamily="18" charset="0"/>
              </a:rPr>
              <a:t>AÇIK GRİ	    MAVİ,YEŞİL,SİYAH			KIRMIZI</a:t>
            </a:r>
          </a:p>
          <a:p>
            <a:pPr marL="0" indent="0">
              <a:buFontTx/>
              <a:buNone/>
            </a:pPr>
            <a:endParaRPr lang="tr-TR" altLang="tr-TR" sz="2000" b="1" dirty="0" smtClean="0">
              <a:latin typeface="Cambria" panose="02040503050406030204" pitchFamily="18" charset="0"/>
            </a:endParaRPr>
          </a:p>
          <a:p>
            <a:pPr marL="0" indent="0">
              <a:buFontTx/>
              <a:buNone/>
            </a:pPr>
            <a:r>
              <a:rPr lang="tr-TR" altLang="tr-TR" sz="2000" b="1" dirty="0" smtClean="0">
                <a:latin typeface="Cambria" panose="02040503050406030204" pitchFamily="18" charset="0"/>
              </a:rPr>
              <a:t>MAVİ	 	    AÇIK SARI, BEYAZ			SARI, KIRMIZI</a:t>
            </a:r>
          </a:p>
          <a:p>
            <a:pPr marL="0" indent="0">
              <a:buFontTx/>
              <a:buNone/>
            </a:pPr>
            <a:endParaRPr lang="tr-TR" altLang="tr-TR" sz="2000" b="1" dirty="0" smtClean="0">
              <a:latin typeface="Cambria" panose="02040503050406030204" pitchFamily="18" charset="0"/>
            </a:endParaRPr>
          </a:p>
          <a:p>
            <a:pPr marL="0" indent="0">
              <a:buFontTx/>
              <a:buNone/>
            </a:pPr>
            <a:r>
              <a:rPr lang="tr-TR" altLang="tr-TR" sz="2000" b="1" dirty="0" smtClean="0">
                <a:latin typeface="Cambria" panose="02040503050406030204" pitchFamily="18" charset="0"/>
              </a:rPr>
              <a:t>AÇIK MAVİ	    KOYU MAVİ, KOYU YEŞİL		KIRMIZI, TURUNCU</a:t>
            </a:r>
          </a:p>
          <a:p>
            <a:pPr marL="0" indent="0">
              <a:buFontTx/>
              <a:buNone/>
            </a:pPr>
            <a:endParaRPr lang="tr-TR" altLang="tr-TR" sz="2000" b="1" dirty="0" smtClean="0">
              <a:latin typeface="Cambria" panose="02040503050406030204" pitchFamily="18" charset="0"/>
            </a:endParaRPr>
          </a:p>
          <a:p>
            <a:pPr marL="0" indent="0">
              <a:buFontTx/>
              <a:buNone/>
            </a:pPr>
            <a:r>
              <a:rPr lang="tr-TR" altLang="tr-TR" sz="2000" b="1" dirty="0" smtClean="0">
                <a:latin typeface="Cambria" panose="02040503050406030204" pitchFamily="18" charset="0"/>
              </a:rPr>
              <a:t>AÇIK SARI	    MOR, KAHVERENGİ             	 	KIRMIZI</a:t>
            </a:r>
          </a:p>
          <a:p>
            <a:pPr marL="0" indent="0">
              <a:buFontTx/>
              <a:buNone/>
            </a:pPr>
            <a:endParaRPr lang="tr-TR" altLang="tr-TR" b="1" dirty="0" smtClean="0">
              <a:solidFill>
                <a:srgbClr val="6699FF"/>
              </a:solidFill>
              <a:latin typeface="Tahoma" panose="020B0604030504040204" pitchFamily="34" charset="0"/>
            </a:endParaRPr>
          </a:p>
          <a:p>
            <a:pPr marL="0" indent="0">
              <a:buFontTx/>
              <a:buNone/>
            </a:pPr>
            <a:endParaRPr lang="tr-TR" altLang="tr-TR" dirty="0" smtClean="0"/>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C4662C-640B-4F41-8C06-453803CDBEF0}" type="slidenum">
              <a:rPr lang="en-US" altLang="tr-TR"/>
              <a:pPr/>
              <a:t>15</a:t>
            </a:fld>
            <a:endParaRPr lang="en-US" alt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56456" y="188640"/>
            <a:ext cx="6324600" cy="914400"/>
          </a:xfrm>
        </p:spPr>
        <p:txBody>
          <a:bodyPr/>
          <a:lstStyle/>
          <a:p>
            <a:r>
              <a:rPr lang="tr-TR" altLang="tr-TR" sz="3200" b="1" dirty="0" smtClean="0">
                <a:latin typeface="Cambria" panose="02040503050406030204" pitchFamily="18" charset="0"/>
              </a:rPr>
              <a:t>TASARIM İLKELERİ</a:t>
            </a:r>
          </a:p>
        </p:txBody>
      </p:sp>
      <p:sp>
        <p:nvSpPr>
          <p:cNvPr id="24578" name="Content Placeholder 2"/>
          <p:cNvSpPr>
            <a:spLocks noGrp="1"/>
          </p:cNvSpPr>
          <p:nvPr>
            <p:ph idx="1"/>
          </p:nvPr>
        </p:nvSpPr>
        <p:spPr>
          <a:xfrm>
            <a:off x="256456" y="1620701"/>
            <a:ext cx="6324600" cy="4106862"/>
          </a:xfrm>
        </p:spPr>
        <p:txBody>
          <a:bodyPr/>
          <a:lstStyle/>
          <a:p>
            <a:pPr>
              <a:buFontTx/>
              <a:buBlip>
                <a:blip r:embed="rId2"/>
              </a:buBlip>
            </a:pPr>
            <a:r>
              <a:rPr lang="tr-TR" altLang="tr-TR" dirty="0" smtClean="0">
                <a:latin typeface="Cambria" panose="02040503050406030204" pitchFamily="18" charset="0"/>
              </a:rPr>
              <a:t>Bütünlük</a:t>
            </a:r>
          </a:p>
          <a:p>
            <a:pPr>
              <a:buFontTx/>
              <a:buBlip>
                <a:blip r:embed="rId2"/>
              </a:buBlip>
            </a:pPr>
            <a:r>
              <a:rPr lang="tr-TR" altLang="tr-TR" dirty="0" smtClean="0">
                <a:latin typeface="Cambria" panose="02040503050406030204" pitchFamily="18" charset="0"/>
              </a:rPr>
              <a:t>Denge</a:t>
            </a:r>
          </a:p>
          <a:p>
            <a:pPr>
              <a:buFontTx/>
              <a:buBlip>
                <a:blip r:embed="rId2"/>
              </a:buBlip>
            </a:pPr>
            <a:r>
              <a:rPr lang="tr-TR" altLang="tr-TR" dirty="0" smtClean="0">
                <a:latin typeface="Cambria" panose="02040503050406030204" pitchFamily="18" charset="0"/>
              </a:rPr>
              <a:t>Vurgu</a:t>
            </a:r>
          </a:p>
          <a:p>
            <a:pPr>
              <a:buFontTx/>
              <a:buBlip>
                <a:blip r:embed="rId2"/>
              </a:buBlip>
            </a:pPr>
            <a:r>
              <a:rPr lang="tr-TR" altLang="tr-TR" dirty="0" smtClean="0">
                <a:latin typeface="Cambria" panose="02040503050406030204" pitchFamily="18" charset="0"/>
              </a:rPr>
              <a:t>Hizalama</a:t>
            </a:r>
          </a:p>
          <a:p>
            <a:pPr>
              <a:buFontTx/>
              <a:buBlip>
                <a:blip r:embed="rId2"/>
              </a:buBlip>
            </a:pPr>
            <a:r>
              <a:rPr lang="tr-TR" altLang="tr-TR" dirty="0" smtClean="0">
                <a:latin typeface="Cambria" panose="02040503050406030204" pitchFamily="18" charset="0"/>
              </a:rPr>
              <a:t>Yakınlık</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A4DBB5-2B4F-4F6F-85EF-E617C231ECB0}" type="slidenum">
              <a:rPr lang="en-US" altLang="tr-TR"/>
              <a:pPr/>
              <a:t>16</a:t>
            </a:fld>
            <a:endParaRPr lang="en-US" alt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333375"/>
            <a:ext cx="6324600" cy="914400"/>
          </a:xfrm>
        </p:spPr>
        <p:txBody>
          <a:bodyPr/>
          <a:lstStyle/>
          <a:p>
            <a:r>
              <a:rPr lang="tr-TR" altLang="tr-TR" sz="3200" b="1" smtClean="0">
                <a:latin typeface="Cambria" panose="02040503050406030204" pitchFamily="18" charset="0"/>
              </a:rPr>
              <a:t>BÜTÜNLÜK</a:t>
            </a:r>
            <a:endParaRPr lang="en-US" altLang="tr-TR" sz="3200" b="1" smtClean="0">
              <a:latin typeface="Cambria" panose="02040503050406030204" pitchFamily="18" charset="0"/>
            </a:endParaRPr>
          </a:p>
        </p:txBody>
      </p:sp>
      <p:sp>
        <p:nvSpPr>
          <p:cNvPr id="8" name="Content Placeholder 7"/>
          <p:cNvSpPr>
            <a:spLocks noGrp="1"/>
          </p:cNvSpPr>
          <p:nvPr>
            <p:ph idx="1"/>
          </p:nvPr>
        </p:nvSpPr>
        <p:spPr>
          <a:xfrm>
            <a:off x="23813" y="2852936"/>
            <a:ext cx="6769100" cy="2520751"/>
          </a:xfrm>
        </p:spPr>
        <p:txBody>
          <a:bodyPr>
            <a:normAutofit/>
          </a:bodyPr>
          <a:lstStyle/>
          <a:p>
            <a:pPr>
              <a:buFontTx/>
              <a:buBlip>
                <a:blip r:embed="rId3"/>
              </a:buBlip>
              <a:defRPr/>
            </a:pPr>
            <a:r>
              <a:rPr lang="tr-TR" sz="2200" dirty="0" smtClean="0">
                <a:latin typeface="Cambria" pitchFamily="18" charset="0"/>
              </a:rPr>
              <a:t>Bütünlük</a:t>
            </a:r>
            <a:r>
              <a:rPr lang="tr-TR" sz="2200" dirty="0" smtClean="0">
                <a:latin typeface="Cambria" pitchFamily="18" charset="0"/>
              </a:rPr>
              <a:t>; </a:t>
            </a:r>
            <a:r>
              <a:rPr lang="tr-TR" sz="2200" dirty="0">
                <a:latin typeface="Cambria" pitchFamily="18" charset="0"/>
              </a:rPr>
              <a:t>konuları, renkleri, şekilleri, çizgi tipi ve yönünü, </a:t>
            </a:r>
            <a:r>
              <a:rPr lang="tr-TR" sz="2200" dirty="0" smtClean="0">
                <a:solidFill>
                  <a:srgbClr val="FF0000"/>
                </a:solidFill>
                <a:latin typeface="Cambria" pitchFamily="18" charset="0"/>
              </a:rPr>
              <a:t>ilişkilendirerek</a:t>
            </a:r>
            <a:r>
              <a:rPr lang="tr-TR" sz="2200" dirty="0" smtClean="0">
                <a:latin typeface="Cambria" pitchFamily="18" charset="0"/>
              </a:rPr>
              <a:t> </a:t>
            </a:r>
            <a:r>
              <a:rPr lang="tr-TR" sz="2200" dirty="0">
                <a:latin typeface="Cambria" pitchFamily="18" charset="0"/>
              </a:rPr>
              <a:t>ve </a:t>
            </a:r>
            <a:r>
              <a:rPr lang="tr-TR" sz="2200" dirty="0">
                <a:solidFill>
                  <a:srgbClr val="FF0000"/>
                </a:solidFill>
                <a:latin typeface="Cambria" pitchFamily="18" charset="0"/>
              </a:rPr>
              <a:t>tekrar ederek </a:t>
            </a:r>
            <a:r>
              <a:rPr lang="tr-TR" sz="2200" dirty="0">
                <a:latin typeface="Cambria" pitchFamily="18" charset="0"/>
              </a:rPr>
              <a:t>sağlanabilir. </a:t>
            </a:r>
            <a:endParaRPr lang="tr-TR" sz="2200" dirty="0" smtClean="0">
              <a:latin typeface="Cambria" pitchFamily="18" charset="0"/>
            </a:endParaRPr>
          </a:p>
          <a:p>
            <a:pPr>
              <a:buFontTx/>
              <a:buBlip>
                <a:blip r:embed="rId3"/>
              </a:buBlip>
              <a:defRPr/>
            </a:pPr>
            <a:r>
              <a:rPr lang="tr-TR" sz="2200" dirty="0">
                <a:latin typeface="Cambria" pitchFamily="18" charset="0"/>
              </a:rPr>
              <a:t>Sıkça yapılan hatalardan biri, bir alana çok fazla şey sığdırmaktır. Anlatmak istediğinizi anlatmaya yaramayan her türlü bilgiyi </a:t>
            </a:r>
            <a:r>
              <a:rPr lang="tr-TR" sz="2200" dirty="0" smtClean="0">
                <a:latin typeface="Cambria" pitchFamily="18" charset="0"/>
              </a:rPr>
              <a:t>elenmelidir. </a:t>
            </a:r>
            <a:endParaRPr lang="tr-TR" sz="2200" dirty="0">
              <a:latin typeface="Cambria" pitchFamily="18" charset="0"/>
            </a:endParaRPr>
          </a:p>
          <a:p>
            <a:pPr>
              <a:buFontTx/>
              <a:buBlip>
                <a:blip r:embed="rId3"/>
              </a:buBlip>
              <a:defRPr/>
            </a:pPr>
            <a:endParaRPr lang="tr-TR" sz="2200" dirty="0">
              <a:latin typeface="Cambria" pitchFamily="18" charset="0"/>
            </a:endParaRPr>
          </a:p>
          <a:p>
            <a:pPr>
              <a:buFontTx/>
              <a:buBlip>
                <a:blip r:embed="rId3"/>
              </a:buBlip>
              <a:defRPr/>
            </a:pPr>
            <a:endParaRPr lang="tr-TR" sz="2200" dirty="0">
              <a:latin typeface="Cambria" pitchFamily="18" charset="0"/>
            </a:endParaRPr>
          </a:p>
          <a:p>
            <a:pPr marL="0" indent="0">
              <a:buFontTx/>
              <a:buNone/>
              <a:defRPr/>
            </a:pPr>
            <a:endParaRPr lang="en-US" sz="2200" dirty="0">
              <a:latin typeface="Cambria" pitchFamily="18" charset="0"/>
            </a:endParaRPr>
          </a:p>
        </p:txBody>
      </p:sp>
      <p:sp>
        <p:nvSpPr>
          <p:cNvPr id="256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E7BFF9-5B88-4E5C-8874-B1E702DAFF78}" type="slidenum">
              <a:rPr lang="en-US" altLang="tr-TR"/>
              <a:pPr/>
              <a:t>17</a:t>
            </a:fld>
            <a:endParaRPr lang="en-US" alt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41300" y="271463"/>
            <a:ext cx="6540500" cy="914400"/>
          </a:xfrm>
        </p:spPr>
        <p:txBody>
          <a:bodyPr/>
          <a:lstStyle/>
          <a:p>
            <a:r>
              <a:rPr lang="tr-TR" altLang="tr-TR" b="1" dirty="0" smtClean="0">
                <a:latin typeface="Cambria" panose="02040503050406030204" pitchFamily="18" charset="0"/>
              </a:rPr>
              <a:t>DENGE</a:t>
            </a:r>
            <a:endParaRPr lang="tr-TR" altLang="tr-TR" dirty="0" smtClean="0"/>
          </a:p>
        </p:txBody>
      </p:sp>
      <p:sp>
        <p:nvSpPr>
          <p:cNvPr id="3" name="Content Placeholder 2"/>
          <p:cNvSpPr>
            <a:spLocks noGrp="1"/>
          </p:cNvSpPr>
          <p:nvPr>
            <p:ph idx="1"/>
          </p:nvPr>
        </p:nvSpPr>
        <p:spPr>
          <a:xfrm>
            <a:off x="179388" y="1773238"/>
            <a:ext cx="7416948" cy="2591866"/>
          </a:xfrm>
        </p:spPr>
        <p:txBody>
          <a:bodyPr>
            <a:noAutofit/>
          </a:bodyPr>
          <a:lstStyle/>
          <a:p>
            <a:pPr>
              <a:buFontTx/>
              <a:buBlip>
                <a:blip r:embed="rId2"/>
              </a:buBlip>
              <a:defRPr/>
            </a:pPr>
            <a:r>
              <a:rPr lang="tr-TR" sz="2400" dirty="0" smtClean="0">
                <a:latin typeface="Cambria" pitchFamily="18" charset="0"/>
              </a:rPr>
              <a:t>Bir sunum ekranındaki bileşenler dikey ve yatay eksen dikkate alınarak </a:t>
            </a:r>
            <a:r>
              <a:rPr lang="tr-TR" sz="2400" dirty="0" smtClean="0">
                <a:solidFill>
                  <a:srgbClr val="FF0000"/>
                </a:solidFill>
                <a:latin typeface="Cambria" pitchFamily="18" charset="0"/>
              </a:rPr>
              <a:t>eşit</a:t>
            </a:r>
            <a:r>
              <a:rPr lang="tr-TR" sz="2400" dirty="0" smtClean="0">
                <a:latin typeface="Cambria" pitchFamily="18" charset="0"/>
              </a:rPr>
              <a:t> ağırlıkta dağıtılırsa, izleyicide denge ve eşitlik hissi uyandırır</a:t>
            </a:r>
            <a:r>
              <a:rPr lang="tr-TR" sz="2400" dirty="0" smtClean="0">
                <a:latin typeface="Cambria" pitchFamily="18" charset="0"/>
              </a:rPr>
              <a:t>.</a:t>
            </a:r>
          </a:p>
          <a:p>
            <a:pPr marL="0" indent="0">
              <a:buNone/>
              <a:defRPr/>
            </a:pPr>
            <a:endParaRPr lang="tr-TR" sz="2400" dirty="0" smtClean="0">
              <a:latin typeface="Cambria" pitchFamily="18" charset="0"/>
            </a:endParaRPr>
          </a:p>
          <a:p>
            <a:pPr>
              <a:buFontTx/>
              <a:buBlip>
                <a:blip r:embed="rId2"/>
              </a:buBlip>
              <a:defRPr/>
            </a:pPr>
            <a:r>
              <a:rPr lang="tr-TR" sz="2400" dirty="0">
                <a:latin typeface="Cambria" pitchFamily="18" charset="0"/>
              </a:rPr>
              <a:t>Tasarım her iki alanda da tekrarlandığında, denge </a:t>
            </a:r>
            <a:r>
              <a:rPr lang="tr-TR" sz="2400" dirty="0">
                <a:solidFill>
                  <a:srgbClr val="FF0000"/>
                </a:solidFill>
                <a:latin typeface="Cambria" pitchFamily="18" charset="0"/>
              </a:rPr>
              <a:t>simetrik veya </a:t>
            </a:r>
            <a:r>
              <a:rPr lang="tr-TR" sz="2400" dirty="0" err="1">
                <a:solidFill>
                  <a:srgbClr val="FF0000"/>
                </a:solidFill>
                <a:latin typeface="Cambria" pitchFamily="18" charset="0"/>
              </a:rPr>
              <a:t>formal</a:t>
            </a:r>
            <a:r>
              <a:rPr lang="tr-TR" sz="2400" dirty="0">
                <a:solidFill>
                  <a:srgbClr val="FF0000"/>
                </a:solidFill>
                <a:latin typeface="Cambria" pitchFamily="18" charset="0"/>
              </a:rPr>
              <a:t> </a:t>
            </a:r>
            <a:r>
              <a:rPr lang="tr-TR" sz="2400" dirty="0">
                <a:latin typeface="Cambria" pitchFamily="18" charset="0"/>
              </a:rPr>
              <a:t>olacaktır. Ancak; birçok durumda gözün bilgiyi anında yakalayabilmesi için </a:t>
            </a:r>
            <a:r>
              <a:rPr lang="tr-TR" sz="2400" dirty="0">
                <a:solidFill>
                  <a:srgbClr val="FF0000"/>
                </a:solidFill>
                <a:latin typeface="Cambria" pitchFamily="18" charset="0"/>
              </a:rPr>
              <a:t>asimetrik veya </a:t>
            </a:r>
            <a:r>
              <a:rPr lang="tr-TR" sz="2400" dirty="0" err="1">
                <a:solidFill>
                  <a:srgbClr val="FF0000"/>
                </a:solidFill>
                <a:latin typeface="Cambria" pitchFamily="18" charset="0"/>
              </a:rPr>
              <a:t>informal</a:t>
            </a:r>
            <a:r>
              <a:rPr lang="tr-TR" sz="2400" dirty="0">
                <a:solidFill>
                  <a:srgbClr val="FF0000"/>
                </a:solidFill>
                <a:latin typeface="Cambria" pitchFamily="18" charset="0"/>
              </a:rPr>
              <a:t> </a:t>
            </a:r>
            <a:r>
              <a:rPr lang="tr-TR" sz="2400" dirty="0">
                <a:latin typeface="Cambria" pitchFamily="18" charset="0"/>
              </a:rPr>
              <a:t>tasarımlar amaçlayabilirsiniz. </a:t>
            </a:r>
          </a:p>
          <a:p>
            <a:pPr marL="0" indent="0">
              <a:buFontTx/>
              <a:buNone/>
              <a:defRPr/>
            </a:pPr>
            <a:endParaRPr lang="tr-TR" sz="2400" dirty="0">
              <a:latin typeface="Cambria" pitchFamily="18" charset="0"/>
            </a:endParaRP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840A1C-3F9C-4041-9048-44278F3A0C49}" type="slidenum">
              <a:rPr lang="en-US" altLang="tr-TR"/>
              <a:pPr/>
              <a:t>18</a:t>
            </a:fld>
            <a:endParaRPr lang="en-US" alt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31800" y="333375"/>
            <a:ext cx="6324600" cy="914400"/>
          </a:xfrm>
        </p:spPr>
        <p:txBody>
          <a:bodyPr/>
          <a:lstStyle/>
          <a:p>
            <a:r>
              <a:rPr lang="tr-TR" altLang="tr-TR" sz="3200" b="1" smtClean="0">
                <a:latin typeface="Cambria" panose="02040503050406030204" pitchFamily="18" charset="0"/>
              </a:rPr>
              <a:t>DENGE</a:t>
            </a:r>
          </a:p>
        </p:txBody>
      </p:sp>
      <p:sp>
        <p:nvSpPr>
          <p:cNvPr id="27650" name="Content Placeholder 6"/>
          <p:cNvSpPr>
            <a:spLocks noGrp="1"/>
          </p:cNvSpPr>
          <p:nvPr>
            <p:ph idx="1"/>
          </p:nvPr>
        </p:nvSpPr>
        <p:spPr>
          <a:xfrm>
            <a:off x="431800" y="1282849"/>
            <a:ext cx="7886700" cy="4351338"/>
          </a:xfrm>
        </p:spPr>
        <p:txBody>
          <a:bodyPr/>
          <a:lstStyle/>
          <a:p>
            <a:pPr marL="0" indent="0">
              <a:buFontTx/>
              <a:buNone/>
            </a:pPr>
            <a:r>
              <a:rPr lang="tr-TR" altLang="tr-TR" dirty="0" smtClean="0">
                <a:latin typeface="Cambria" panose="02040503050406030204" pitchFamily="18" charset="0"/>
              </a:rPr>
              <a:t>ÖĞRENMEYİ ETKİLEYEN BAZI FAKTÖRLER</a:t>
            </a:r>
          </a:p>
          <a:p>
            <a:pPr marL="0" indent="0">
              <a:buFontTx/>
              <a:buNone/>
            </a:pPr>
            <a:endParaRPr lang="tr-TR" altLang="tr-TR" dirty="0" smtClean="0">
              <a:latin typeface="Cambria" panose="02040503050406030204" pitchFamily="18" charset="0"/>
            </a:endParaRPr>
          </a:p>
        </p:txBody>
      </p:sp>
      <p:sp>
        <p:nvSpPr>
          <p:cNvPr id="27658"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63E01D-8F28-4EE0-AF70-735546F5E57A}" type="slidenum">
              <a:rPr lang="en-US" altLang="tr-TR"/>
              <a:pPr/>
              <a:t>19</a:t>
            </a:fld>
            <a:endParaRPr lang="en-US" altLang="tr-TR"/>
          </a:p>
        </p:txBody>
      </p:sp>
      <p:sp>
        <p:nvSpPr>
          <p:cNvPr id="27651" name="AutoShape 5"/>
          <p:cNvSpPr>
            <a:spLocks noChangeArrowheads="1"/>
          </p:cNvSpPr>
          <p:nvPr/>
        </p:nvSpPr>
        <p:spPr bwMode="auto">
          <a:xfrm rot="5400000">
            <a:off x="2832100" y="1828800"/>
            <a:ext cx="1524000" cy="2133600"/>
          </a:xfrm>
          <a:prstGeom prst="rightArrowCallout">
            <a:avLst>
              <a:gd name="adj1" fmla="val 35000"/>
              <a:gd name="adj2" fmla="val 35000"/>
              <a:gd name="adj3" fmla="val 16667"/>
              <a:gd name="adj4" fmla="val 66667"/>
            </a:avLst>
          </a:prstGeom>
          <a:solidFill>
            <a:srgbClr val="99CCFF"/>
          </a:solidFill>
          <a:ln>
            <a:noFill/>
          </a:ln>
          <a:effectLst>
            <a:prstShdw prst="shdw13" dist="53882" dir="13500000">
              <a:srgbClr val="80808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tr-TR" altLang="tr-TR" sz="2400" b="1">
              <a:latin typeface="Times New Roman" panose="02020603050405020304" pitchFamily="18" charset="0"/>
            </a:endParaRPr>
          </a:p>
        </p:txBody>
      </p:sp>
      <p:sp>
        <p:nvSpPr>
          <p:cNvPr id="27652" name="TextBox 7"/>
          <p:cNvSpPr txBox="1">
            <a:spLocks noChangeArrowheads="1"/>
          </p:cNvSpPr>
          <p:nvPr/>
        </p:nvSpPr>
        <p:spPr bwMode="auto">
          <a:xfrm>
            <a:off x="2771775" y="2349500"/>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a:t>DIŞ ETKENLER</a:t>
            </a:r>
          </a:p>
        </p:txBody>
      </p:sp>
      <p:pic>
        <p:nvPicPr>
          <p:cNvPr id="276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2895600"/>
            <a:ext cx="2689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3141663"/>
            <a:ext cx="218281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9"/>
          <p:cNvSpPr txBox="1">
            <a:spLocks noChangeArrowheads="1"/>
          </p:cNvSpPr>
          <p:nvPr/>
        </p:nvSpPr>
        <p:spPr bwMode="auto">
          <a:xfrm rot="-2932350">
            <a:off x="5235575" y="3759201"/>
            <a:ext cx="1716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EĞİTİM </a:t>
            </a:r>
          </a:p>
          <a:p>
            <a:pPr eaLnBrk="1" hangingPunct="1"/>
            <a:r>
              <a:rPr lang="tr-TR" altLang="tr-TR"/>
              <a:t>ORTAMI</a:t>
            </a:r>
          </a:p>
        </p:txBody>
      </p:sp>
      <p:pic>
        <p:nvPicPr>
          <p:cNvPr id="276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100513"/>
            <a:ext cx="227647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10"/>
          <p:cNvSpPr txBox="1">
            <a:spLocks noChangeArrowheads="1"/>
          </p:cNvSpPr>
          <p:nvPr/>
        </p:nvSpPr>
        <p:spPr bwMode="auto">
          <a:xfrm rot="2974078">
            <a:off x="2378869" y="4690269"/>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a:t>ARAÇ VE GEREÇLER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tr-TR" b="1" smtClean="0">
                <a:latin typeface="Times New Roman" panose="02020603050405020304" pitchFamily="18" charset="0"/>
                <a:cs typeface="Times New Roman" panose="02020603050405020304" pitchFamily="18" charset="0"/>
              </a:rPr>
              <a:t>Amaç</a:t>
            </a:r>
            <a:r>
              <a:rPr lang="en-US" altLang="tr-TR" smtClean="0">
                <a:latin typeface="Times New Roman" panose="02020603050405020304" pitchFamily="18" charset="0"/>
                <a:cs typeface="Times New Roman" panose="02020603050405020304" pitchFamily="18" charset="0"/>
              </a:rPr>
              <a:t>;</a:t>
            </a:r>
          </a:p>
        </p:txBody>
      </p:sp>
      <p:sp>
        <p:nvSpPr>
          <p:cNvPr id="9218" name="Content Placeholder 2"/>
          <p:cNvSpPr>
            <a:spLocks noGrp="1"/>
          </p:cNvSpPr>
          <p:nvPr>
            <p:ph idx="1"/>
          </p:nvPr>
        </p:nvSpPr>
        <p:spPr>
          <a:xfrm>
            <a:off x="457200" y="2349500"/>
            <a:ext cx="6324600" cy="3746500"/>
          </a:xfrm>
        </p:spPr>
        <p:txBody>
          <a:bodyPr/>
          <a:lstStyle/>
          <a:p>
            <a:r>
              <a:rPr lang="en-US" altLang="tr-TR" smtClean="0">
                <a:latin typeface="Times New Roman" panose="02020603050405020304" pitchFamily="18" charset="0"/>
                <a:cs typeface="Times New Roman" panose="02020603050405020304" pitchFamily="18" charset="0"/>
              </a:rPr>
              <a:t>Bilgi/kavrama basamağında öğrencilere aktarılacak bilgiler için power point sunusu hazırlarken dikkat edilecek noktaları belirtmektir. </a:t>
            </a:r>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8D482E-ACC4-4D98-ACF3-09B76D76FBC2}" type="slidenum">
              <a:rPr lang="en-US" altLang="tr-TR"/>
              <a:pPr/>
              <a:t>2</a:t>
            </a:fld>
            <a:endParaRPr lang="en-US" alt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95288" y="188913"/>
            <a:ext cx="6324600" cy="914400"/>
          </a:xfrm>
        </p:spPr>
        <p:txBody>
          <a:bodyPr/>
          <a:lstStyle/>
          <a:p>
            <a:r>
              <a:rPr lang="tr-TR" altLang="tr-TR" b="1" smtClean="0">
                <a:latin typeface="Cambria" panose="02040503050406030204" pitchFamily="18" charset="0"/>
              </a:rPr>
              <a:t>DENGE</a:t>
            </a:r>
            <a:endParaRPr lang="tr-TR" altLang="tr-TR" smtClean="0"/>
          </a:p>
        </p:txBody>
      </p:sp>
      <p:sp>
        <p:nvSpPr>
          <p:cNvPr id="28674" name="Content Placeholder 2"/>
          <p:cNvSpPr>
            <a:spLocks noGrp="1"/>
          </p:cNvSpPr>
          <p:nvPr>
            <p:ph idx="1"/>
          </p:nvPr>
        </p:nvSpPr>
        <p:spPr>
          <a:xfrm>
            <a:off x="457200" y="981075"/>
            <a:ext cx="6324600" cy="5114925"/>
          </a:xfrm>
        </p:spPr>
        <p:txBody>
          <a:bodyPr/>
          <a:lstStyle/>
          <a:p>
            <a:pPr marL="0" indent="0">
              <a:buFontTx/>
              <a:buNone/>
            </a:pPr>
            <a:r>
              <a:rPr lang="tr-TR" altLang="tr-TR" smtClean="0">
                <a:latin typeface="Cambria" panose="02040503050406030204" pitchFamily="18" charset="0"/>
              </a:rPr>
              <a:t>ÖĞRENMEYİ ETKİLEYEN BAZI FAKTÖRLER</a:t>
            </a:r>
          </a:p>
          <a:p>
            <a:pPr marL="0" indent="0">
              <a:buFontTx/>
              <a:buNone/>
            </a:pPr>
            <a:endParaRPr lang="tr-TR" altLang="tr-TR" smtClean="0">
              <a:latin typeface="Cambria" panose="02040503050406030204" pitchFamily="18" charset="0"/>
            </a:endParaRP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C97DF1-7DF8-407C-911F-5C1A647B72E6}" type="slidenum">
              <a:rPr lang="en-US" altLang="tr-TR"/>
              <a:pPr/>
              <a:t>20</a:t>
            </a:fld>
            <a:endParaRPr lang="en-US" altLang="tr-T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4313"/>
            <a:ext cx="7620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68313" y="404813"/>
            <a:ext cx="6324600" cy="914400"/>
          </a:xfrm>
        </p:spPr>
        <p:txBody>
          <a:bodyPr/>
          <a:lstStyle/>
          <a:p>
            <a:r>
              <a:rPr lang="tr-TR" altLang="tr-TR" sz="3200" b="1" smtClean="0">
                <a:latin typeface="Cambria" panose="02040503050406030204" pitchFamily="18" charset="0"/>
              </a:rPr>
              <a:t>VURGU</a:t>
            </a:r>
          </a:p>
        </p:txBody>
      </p:sp>
      <p:sp>
        <p:nvSpPr>
          <p:cNvPr id="3" name="Content Placeholder 2"/>
          <p:cNvSpPr>
            <a:spLocks noGrp="1"/>
          </p:cNvSpPr>
          <p:nvPr>
            <p:ph idx="1"/>
          </p:nvPr>
        </p:nvSpPr>
        <p:spPr>
          <a:xfrm>
            <a:off x="179388" y="1700213"/>
            <a:ext cx="6602412" cy="4395787"/>
          </a:xfrm>
        </p:spPr>
        <p:txBody>
          <a:bodyPr/>
          <a:lstStyle/>
          <a:p>
            <a:pPr>
              <a:buFontTx/>
              <a:buBlip>
                <a:blip r:embed="rId2"/>
              </a:buBlip>
            </a:pPr>
            <a:r>
              <a:rPr lang="tr-TR" altLang="tr-TR" smtClean="0">
                <a:solidFill>
                  <a:srgbClr val="FF0000"/>
                </a:solidFill>
                <a:latin typeface="Cambria" panose="02040503050406030204" pitchFamily="18" charset="0"/>
              </a:rPr>
              <a:t>Çizgi</a:t>
            </a:r>
            <a:r>
              <a:rPr lang="tr-TR" altLang="tr-TR" smtClean="0">
                <a:latin typeface="Cambria" panose="02040503050406030204" pitchFamily="18" charset="0"/>
              </a:rPr>
              <a:t> ve </a:t>
            </a:r>
            <a:r>
              <a:rPr lang="tr-TR" altLang="tr-TR" smtClean="0">
                <a:solidFill>
                  <a:srgbClr val="FF0000"/>
                </a:solidFill>
                <a:latin typeface="Cambria" panose="02040503050406030204" pitchFamily="18" charset="0"/>
              </a:rPr>
              <a:t>şekil</a:t>
            </a:r>
            <a:r>
              <a:rPr lang="tr-TR" altLang="tr-TR" smtClean="0">
                <a:latin typeface="Cambria" panose="02040503050406030204" pitchFamily="18" charset="0"/>
              </a:rPr>
              <a:t> kullanma</a:t>
            </a:r>
          </a:p>
          <a:p>
            <a:pPr>
              <a:buFontTx/>
              <a:buBlip>
                <a:blip r:embed="rId2"/>
              </a:buBlip>
            </a:pPr>
            <a:r>
              <a:rPr lang="tr-TR" altLang="tr-TR" smtClean="0">
                <a:latin typeface="Cambria" panose="02040503050406030204" pitchFamily="18" charset="0"/>
              </a:rPr>
              <a:t>Odaklanılan öge ile ilgili </a:t>
            </a:r>
            <a:r>
              <a:rPr lang="tr-TR" altLang="tr-TR" smtClean="0">
                <a:solidFill>
                  <a:srgbClr val="FF0000"/>
                </a:solidFill>
                <a:latin typeface="Cambria" panose="02040503050406030204" pitchFamily="18" charset="0"/>
              </a:rPr>
              <a:t>boyut</a:t>
            </a:r>
            <a:r>
              <a:rPr lang="tr-TR" altLang="tr-TR" smtClean="0">
                <a:latin typeface="Cambria" panose="02040503050406030204" pitchFamily="18" charset="0"/>
              </a:rPr>
              <a:t> değişikliği</a:t>
            </a:r>
          </a:p>
          <a:p>
            <a:pPr>
              <a:buFontTx/>
              <a:buBlip>
                <a:blip r:embed="rId2"/>
              </a:buBlip>
            </a:pPr>
            <a:r>
              <a:rPr lang="tr-TR" altLang="tr-TR" smtClean="0">
                <a:latin typeface="Cambria" panose="02040503050406030204" pitchFamily="18" charset="0"/>
              </a:rPr>
              <a:t>Farklı </a:t>
            </a:r>
            <a:r>
              <a:rPr lang="tr-TR" altLang="tr-TR" smtClean="0">
                <a:solidFill>
                  <a:srgbClr val="FF0000"/>
                </a:solidFill>
                <a:latin typeface="Cambria" panose="02040503050406030204" pitchFamily="18" charset="0"/>
              </a:rPr>
              <a:t>renk</a:t>
            </a:r>
            <a:r>
              <a:rPr lang="tr-TR" altLang="tr-TR" smtClean="0">
                <a:latin typeface="Cambria" panose="02040503050406030204" pitchFamily="18" charset="0"/>
              </a:rPr>
              <a:t> ve </a:t>
            </a:r>
            <a:r>
              <a:rPr lang="tr-TR" altLang="tr-TR" smtClean="0">
                <a:solidFill>
                  <a:srgbClr val="FF0000"/>
                </a:solidFill>
                <a:latin typeface="Cambria" panose="02040503050406030204" pitchFamily="18" charset="0"/>
              </a:rPr>
              <a:t>doku</a:t>
            </a:r>
            <a:r>
              <a:rPr lang="tr-TR" altLang="tr-TR" smtClean="0">
                <a:latin typeface="Cambria" panose="02040503050406030204" pitchFamily="18" charset="0"/>
              </a:rPr>
              <a:t> kullanımı</a:t>
            </a:r>
          </a:p>
          <a:p>
            <a:pPr>
              <a:buFontTx/>
              <a:buBlip>
                <a:blip r:embed="rId2"/>
              </a:buBlip>
            </a:pPr>
            <a:r>
              <a:rPr lang="tr-TR" altLang="tr-TR" smtClean="0">
                <a:latin typeface="Cambria" panose="02040503050406030204" pitchFamily="18" charset="0"/>
              </a:rPr>
              <a:t>Dikkati; </a:t>
            </a:r>
            <a:r>
              <a:rPr lang="tr-TR" altLang="tr-TR" smtClean="0">
                <a:solidFill>
                  <a:srgbClr val="FF0000"/>
                </a:solidFill>
                <a:latin typeface="Cambria" panose="02040503050406030204" pitchFamily="18" charset="0"/>
              </a:rPr>
              <a:t>kelime, metin ve grafiklere </a:t>
            </a:r>
            <a:r>
              <a:rPr lang="tr-TR" altLang="tr-TR" smtClean="0">
                <a:latin typeface="Cambria" panose="02040503050406030204" pitchFamily="18" charset="0"/>
              </a:rPr>
              <a:t>çekme</a:t>
            </a:r>
          </a:p>
          <a:p>
            <a:pPr>
              <a:buFontTx/>
              <a:buBlip>
                <a:blip r:embed="rId2"/>
              </a:buBlip>
            </a:pPr>
            <a:r>
              <a:rPr lang="tr-TR" altLang="tr-TR" smtClean="0">
                <a:solidFill>
                  <a:srgbClr val="FF0000"/>
                </a:solidFill>
                <a:latin typeface="Cambria" panose="02040503050406030204" pitchFamily="18" charset="0"/>
              </a:rPr>
              <a:t>Renkli, büyük, altı çizili, kutu içine alınmış, kesme işaretli, yanıp sönün, parlak ters renkte </a:t>
            </a:r>
            <a:r>
              <a:rPr lang="tr-TR" altLang="tr-TR" smtClean="0">
                <a:latin typeface="Cambria" panose="02040503050406030204" pitchFamily="18" charset="0"/>
              </a:rPr>
              <a:t>nesne kullanma</a:t>
            </a:r>
          </a:p>
          <a:p>
            <a:pPr>
              <a:buFontTx/>
              <a:buNone/>
            </a:pPr>
            <a:endParaRPr lang="tr-TR" altLang="tr-TR" smtClean="0">
              <a:latin typeface="Cambria" panose="02040503050406030204" pitchFamily="18" charset="0"/>
            </a:endParaRP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26D8B-E007-4042-9B50-D36B6D31031C}" type="slidenum">
              <a:rPr lang="en-US" altLang="tr-TR"/>
              <a:pPr/>
              <a:t>21</a:t>
            </a:fld>
            <a:endParaRPr lang="en-US" alt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68313" y="333375"/>
            <a:ext cx="6324600" cy="914400"/>
          </a:xfrm>
        </p:spPr>
        <p:txBody>
          <a:bodyPr/>
          <a:lstStyle/>
          <a:p>
            <a:r>
              <a:rPr lang="tr-TR" altLang="tr-TR" sz="3200" b="1" smtClean="0">
                <a:latin typeface="Cambria" panose="02040503050406030204" pitchFamily="18" charset="0"/>
              </a:rPr>
              <a:t>HİZALAMA</a:t>
            </a:r>
            <a:endParaRPr lang="tr-TR" altLang="tr-TR" b="1" smtClean="0">
              <a:latin typeface="Cambria" panose="02040503050406030204" pitchFamily="18" charset="0"/>
            </a:endParaRPr>
          </a:p>
        </p:txBody>
      </p:sp>
      <p:sp>
        <p:nvSpPr>
          <p:cNvPr id="30722" name="Content Placeholder 2"/>
          <p:cNvSpPr>
            <a:spLocks noGrp="1"/>
          </p:cNvSpPr>
          <p:nvPr>
            <p:ph idx="1"/>
          </p:nvPr>
        </p:nvSpPr>
        <p:spPr>
          <a:xfrm>
            <a:off x="179388" y="1341438"/>
            <a:ext cx="6602412" cy="4754562"/>
          </a:xfrm>
        </p:spPr>
        <p:txBody>
          <a:bodyPr/>
          <a:lstStyle/>
          <a:p>
            <a:pPr>
              <a:buFontTx/>
              <a:buBlip>
                <a:blip r:embed="rId2"/>
              </a:buBlip>
            </a:pPr>
            <a:r>
              <a:rPr lang="tr-TR" altLang="tr-TR" smtClean="0">
                <a:solidFill>
                  <a:srgbClr val="FF0000"/>
                </a:solidFill>
                <a:latin typeface="Arial Unicode MS" panose="020B0604020202020204" pitchFamily="34" charset="-128"/>
              </a:rPr>
              <a:t>Çizgi, alan ve biçim ayarlama</a:t>
            </a:r>
            <a:r>
              <a:rPr lang="tr-TR" altLang="tr-TR" smtClean="0">
                <a:latin typeface="Arial Unicode MS" panose="020B0604020202020204" pitchFamily="34" charset="-128"/>
              </a:rPr>
              <a:t>, yapmanız gereken en önemli bileşenlerdir.</a:t>
            </a:r>
          </a:p>
          <a:p>
            <a:pPr>
              <a:buFontTx/>
              <a:buBlip>
                <a:blip r:embed="rId2"/>
              </a:buBlip>
            </a:pPr>
            <a:endParaRPr lang="tr-TR" altLang="tr-TR" smtClean="0"/>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133E15-41C4-4594-A4D7-C55094164FFB}" type="slidenum">
              <a:rPr lang="en-US" altLang="tr-TR"/>
              <a:pPr/>
              <a:t>22</a:t>
            </a:fld>
            <a:endParaRPr lang="en-US" altLang="tr-T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76475"/>
            <a:ext cx="6192837"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68313" y="333375"/>
            <a:ext cx="6324600" cy="914400"/>
          </a:xfrm>
        </p:spPr>
        <p:txBody>
          <a:bodyPr/>
          <a:lstStyle/>
          <a:p>
            <a:r>
              <a:rPr lang="tr-TR" altLang="tr-TR" b="1" smtClean="0"/>
              <a:t>YAKINLIK</a:t>
            </a:r>
          </a:p>
        </p:txBody>
      </p:sp>
      <p:pic>
        <p:nvPicPr>
          <p:cNvPr id="3174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4838" y="1114425"/>
            <a:ext cx="3097212" cy="3011488"/>
          </a:xfrm>
        </p:spPr>
      </p:pic>
      <p:sp>
        <p:nvSpPr>
          <p:cNvPr id="317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965A89-58D1-48D2-B85B-028F17924D44}" type="slidenum">
              <a:rPr lang="en-US" altLang="tr-TR"/>
              <a:pPr/>
              <a:t>23</a:t>
            </a:fld>
            <a:endParaRPr lang="en-US" altLang="tr-T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63" y="1114425"/>
            <a:ext cx="32305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4519613"/>
            <a:ext cx="7459662"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19100" y="692696"/>
            <a:ext cx="6324600" cy="914400"/>
          </a:xfrm>
        </p:spPr>
        <p:txBody>
          <a:bodyPr>
            <a:normAutofit fontScale="90000"/>
          </a:bodyPr>
          <a:lstStyle/>
          <a:p>
            <a:pPr algn="ctr"/>
            <a:r>
              <a:rPr lang="da-DK" altLang="tr-TR" sz="3200" b="1" dirty="0" smtClean="0">
                <a:latin typeface="Cambria" panose="02040503050406030204" pitchFamily="18" charset="0"/>
              </a:rPr>
              <a:t>RES</a:t>
            </a:r>
            <a:r>
              <a:rPr lang="tr-TR" altLang="tr-TR" sz="3200" b="1" dirty="0" smtClean="0">
                <a:latin typeface="Cambria" panose="02040503050406030204" pitchFamily="18" charset="0"/>
              </a:rPr>
              <a:t>i</a:t>
            </a:r>
            <a:r>
              <a:rPr lang="da-DK" altLang="tr-TR" sz="3200" b="1" dirty="0" smtClean="0">
                <a:latin typeface="Cambria" panose="02040503050406030204" pitchFamily="18" charset="0"/>
              </a:rPr>
              <a:t>M, FOTOĞRAF VE GRAF</a:t>
            </a:r>
            <a:r>
              <a:rPr lang="tr-TR" altLang="tr-TR" sz="3200" b="1" dirty="0" smtClean="0">
                <a:latin typeface="Cambria" panose="02040503050406030204" pitchFamily="18" charset="0"/>
              </a:rPr>
              <a:t>i</a:t>
            </a:r>
            <a:r>
              <a:rPr lang="da-DK" altLang="tr-TR" sz="3200" b="1" dirty="0" smtClean="0">
                <a:latin typeface="Cambria" panose="02040503050406030204" pitchFamily="18" charset="0"/>
              </a:rPr>
              <a:t>K KULLANIMI </a:t>
            </a:r>
            <a:endParaRPr lang="tr-TR" altLang="tr-TR" sz="3200" dirty="0" smtClean="0">
              <a:latin typeface="Cambria" panose="02040503050406030204" pitchFamily="18" charset="0"/>
            </a:endParaRPr>
          </a:p>
        </p:txBody>
      </p:sp>
      <p:sp>
        <p:nvSpPr>
          <p:cNvPr id="32770" name="Content Placeholder 2"/>
          <p:cNvSpPr>
            <a:spLocks noGrp="1"/>
          </p:cNvSpPr>
          <p:nvPr>
            <p:ph idx="1"/>
          </p:nvPr>
        </p:nvSpPr>
        <p:spPr>
          <a:xfrm>
            <a:off x="899592" y="1763838"/>
            <a:ext cx="6769100" cy="4560887"/>
          </a:xfrm>
        </p:spPr>
        <p:txBody>
          <a:bodyPr/>
          <a:lstStyle/>
          <a:p>
            <a:pPr>
              <a:buFont typeface="Wingdings" panose="05000000000000000000" pitchFamily="2" charset="2"/>
              <a:buChar char="§"/>
            </a:pPr>
            <a:r>
              <a:rPr lang="tr-TR" altLang="tr-TR" dirty="0" smtClean="0">
                <a:latin typeface="Arial Unicode MS" panose="020B0604020202020204" pitchFamily="34" charset="-128"/>
              </a:rPr>
              <a:t>Bu objeler ne çok soyut ne de çok gerçekçi olmalıdır.</a:t>
            </a:r>
          </a:p>
          <a:p>
            <a:pPr>
              <a:buFont typeface="Wingdings" panose="05000000000000000000" pitchFamily="2" charset="2"/>
              <a:buChar char="§"/>
            </a:pPr>
            <a:r>
              <a:rPr lang="tr-TR" altLang="tr-TR" dirty="0" smtClean="0">
                <a:latin typeface="Arial Unicode MS" panose="020B0604020202020204" pitchFamily="34" charset="-128"/>
              </a:rPr>
              <a:t>Gerçeklikten çok anlamlılık önemlidir. </a:t>
            </a:r>
          </a:p>
          <a:p>
            <a:pPr>
              <a:buFont typeface="Wingdings" panose="05000000000000000000" pitchFamily="2" charset="2"/>
              <a:buChar char="§"/>
            </a:pPr>
            <a:r>
              <a:rPr lang="tr-TR" altLang="tr-TR" dirty="0" smtClean="0">
                <a:latin typeface="Arial Unicode MS" panose="020B0604020202020204" pitchFamily="34" charset="-128"/>
              </a:rPr>
              <a:t>Arka plan </a:t>
            </a:r>
            <a:r>
              <a:rPr lang="tr-TR" altLang="tr-TR" dirty="0" smtClean="0">
                <a:solidFill>
                  <a:srgbClr val="FF0000"/>
                </a:solidFill>
                <a:latin typeface="Arial Unicode MS" panose="020B0604020202020204" pitchFamily="34" charset="-128"/>
              </a:rPr>
              <a:t>sade</a:t>
            </a:r>
            <a:r>
              <a:rPr lang="tr-TR" altLang="tr-TR" dirty="0" smtClean="0">
                <a:latin typeface="Arial Unicode MS" panose="020B0604020202020204" pitchFamily="34" charset="-128"/>
              </a:rPr>
              <a:t> olmalı. </a:t>
            </a:r>
          </a:p>
          <a:p>
            <a:pPr>
              <a:buFont typeface="Wingdings" panose="05000000000000000000" pitchFamily="2" charset="2"/>
              <a:buChar char="§"/>
            </a:pPr>
            <a:r>
              <a:rPr lang="tr-TR" altLang="tr-TR" dirty="0" smtClean="0">
                <a:latin typeface="Arial Unicode MS" panose="020B0604020202020204" pitchFamily="34" charset="-128"/>
              </a:rPr>
              <a:t>Eğer </a:t>
            </a:r>
            <a:r>
              <a:rPr lang="tr-TR" altLang="tr-TR" dirty="0" smtClean="0">
                <a:solidFill>
                  <a:srgbClr val="FF0000"/>
                </a:solidFill>
                <a:latin typeface="Arial Unicode MS" panose="020B0604020202020204" pitchFamily="34" charset="-128"/>
              </a:rPr>
              <a:t>derinlik hissi </a:t>
            </a:r>
            <a:r>
              <a:rPr lang="tr-TR" altLang="tr-TR" dirty="0" smtClean="0">
                <a:latin typeface="Arial Unicode MS" panose="020B0604020202020204" pitchFamily="34" charset="-128"/>
              </a:rPr>
              <a:t>yaratmak önemli ise, ön zeminde başka bir obje kullanarak bunu sağlayınız. </a:t>
            </a:r>
          </a:p>
          <a:p>
            <a:pPr eaLnBrk="0" hangingPunct="0">
              <a:lnSpc>
                <a:spcPct val="90000"/>
              </a:lnSpc>
            </a:pPr>
            <a:r>
              <a:rPr lang="tr-TR" altLang="tr-TR" dirty="0" smtClean="0">
                <a:latin typeface="Arial Unicode MS" panose="020B0604020202020204" pitchFamily="34" charset="-128"/>
              </a:rPr>
              <a:t>Bilgiyi </a:t>
            </a:r>
            <a:r>
              <a:rPr lang="tr-TR" altLang="tr-TR" dirty="0" smtClean="0">
                <a:latin typeface="Arial Unicode MS" panose="020B0604020202020204" pitchFamily="34" charset="-128"/>
              </a:rPr>
              <a:t>sunmak için </a:t>
            </a:r>
            <a:r>
              <a:rPr lang="tr-TR" altLang="tr-TR" dirty="0" smtClean="0">
                <a:solidFill>
                  <a:srgbClr val="FF0000"/>
                </a:solidFill>
                <a:latin typeface="Arial Unicode MS" panose="020B0604020202020204" pitchFamily="34" charset="-128"/>
              </a:rPr>
              <a:t>grafikler</a:t>
            </a:r>
            <a:r>
              <a:rPr lang="tr-TR" altLang="tr-TR" dirty="0" smtClean="0">
                <a:latin typeface="Arial Unicode MS" panose="020B0604020202020204" pitchFamily="34" charset="-128"/>
              </a:rPr>
              <a:t> kullanınız.</a:t>
            </a:r>
          </a:p>
          <a:p>
            <a:pPr eaLnBrk="0" hangingPunct="0">
              <a:lnSpc>
                <a:spcPct val="90000"/>
              </a:lnSpc>
            </a:pPr>
            <a:r>
              <a:rPr lang="tr-TR" altLang="tr-TR" dirty="0" smtClean="0">
                <a:latin typeface="Arial Unicode MS" panose="020B0604020202020204" pitchFamily="34" charset="-128"/>
              </a:rPr>
              <a:t> </a:t>
            </a:r>
            <a:r>
              <a:rPr lang="tr-TR" altLang="tr-TR" dirty="0" smtClean="0">
                <a:solidFill>
                  <a:srgbClr val="FF0000"/>
                </a:solidFill>
                <a:latin typeface="Arial Unicode MS" panose="020B0604020202020204" pitchFamily="34" charset="-128"/>
              </a:rPr>
              <a:t>Kalın ve düzgün </a:t>
            </a:r>
            <a:r>
              <a:rPr lang="tr-TR" altLang="tr-TR" dirty="0" smtClean="0">
                <a:latin typeface="Arial Unicode MS" panose="020B0604020202020204" pitchFamily="34" charset="-128"/>
              </a:rPr>
              <a:t>yazı tipini tercih ediniz.</a:t>
            </a:r>
          </a:p>
          <a:p>
            <a:pPr>
              <a:buFont typeface="Wingdings" panose="05000000000000000000" pitchFamily="2" charset="2"/>
              <a:buChar char="§"/>
            </a:pPr>
            <a:endParaRPr lang="tr-TR" altLang="tr-TR" dirty="0" smtClean="0">
              <a:latin typeface="Arial Unicode MS" panose="020B0604020202020204" pitchFamily="34" charset="-128"/>
            </a:endParaRPr>
          </a:p>
          <a:p>
            <a:pPr>
              <a:buFont typeface="Wingdings" panose="05000000000000000000" pitchFamily="2" charset="2"/>
              <a:buChar char="§"/>
            </a:pPr>
            <a:endParaRPr lang="tr-TR" altLang="tr-TR" dirty="0" smtClean="0"/>
          </a:p>
        </p:txBody>
      </p:sp>
      <p:sp>
        <p:nvSpPr>
          <p:cNvPr id="327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266576-FC94-4954-B71B-4045733B40AC}" type="slidenum">
              <a:rPr lang="en-US" altLang="tr-TR"/>
              <a:pPr/>
              <a:t>24</a:t>
            </a:fld>
            <a:endParaRPr lang="en-US" alt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162050" y="332656"/>
            <a:ext cx="6324600" cy="914400"/>
          </a:xfrm>
        </p:spPr>
        <p:txBody>
          <a:bodyPr>
            <a:normAutofit fontScale="90000"/>
          </a:bodyPr>
          <a:lstStyle/>
          <a:p>
            <a:pPr algn="ctr"/>
            <a:r>
              <a:rPr lang="da-DK" altLang="tr-TR" b="1" dirty="0" smtClean="0">
                <a:latin typeface="Cambria" panose="02040503050406030204" pitchFamily="18" charset="0"/>
              </a:rPr>
              <a:t>RES</a:t>
            </a:r>
            <a:r>
              <a:rPr lang="tr-TR" altLang="tr-TR" b="1" dirty="0" smtClean="0">
                <a:latin typeface="Cambria" panose="02040503050406030204" pitchFamily="18" charset="0"/>
              </a:rPr>
              <a:t>i</a:t>
            </a:r>
            <a:r>
              <a:rPr lang="da-DK" altLang="tr-TR" b="1" dirty="0" smtClean="0">
                <a:latin typeface="Cambria" panose="02040503050406030204" pitchFamily="18" charset="0"/>
              </a:rPr>
              <a:t>M, FOTOĞRAF VE GRAF</a:t>
            </a:r>
            <a:r>
              <a:rPr lang="tr-TR" altLang="tr-TR" b="1" dirty="0" smtClean="0">
                <a:latin typeface="Cambria" panose="02040503050406030204" pitchFamily="18" charset="0"/>
              </a:rPr>
              <a:t>i</a:t>
            </a:r>
            <a:r>
              <a:rPr lang="da-DK" altLang="tr-TR" b="1" dirty="0" smtClean="0">
                <a:latin typeface="Cambria" panose="02040503050406030204" pitchFamily="18" charset="0"/>
              </a:rPr>
              <a:t>K KULLANIMI </a:t>
            </a:r>
            <a:endParaRPr lang="tr-TR" altLang="tr-TR" dirty="0" smtClean="0"/>
          </a:p>
        </p:txBody>
      </p:sp>
      <p:sp>
        <p:nvSpPr>
          <p:cNvPr id="3" name="Content Placeholder 2"/>
          <p:cNvSpPr>
            <a:spLocks noGrp="1"/>
          </p:cNvSpPr>
          <p:nvPr>
            <p:ph idx="1"/>
          </p:nvPr>
        </p:nvSpPr>
        <p:spPr>
          <a:xfrm>
            <a:off x="1162050" y="1461146"/>
            <a:ext cx="6324600" cy="4899025"/>
          </a:xfrm>
        </p:spPr>
        <p:txBody>
          <a:bodyPr/>
          <a:lstStyle/>
          <a:p>
            <a:pPr marL="381000" indent="-381000" eaLnBrk="0" hangingPunct="0">
              <a:buClr>
                <a:schemeClr val="hlink"/>
              </a:buClr>
            </a:pPr>
            <a:r>
              <a:rPr lang="tr-TR" altLang="tr-TR" dirty="0" smtClean="0">
                <a:latin typeface="Cambria" panose="02040503050406030204" pitchFamily="18" charset="0"/>
              </a:rPr>
              <a:t>Sade</a:t>
            </a:r>
            <a:r>
              <a:rPr lang="en-AU" altLang="tr-TR" dirty="0" smtClean="0">
                <a:latin typeface="Cambria" panose="02040503050406030204" pitchFamily="18" charset="0"/>
              </a:rPr>
              <a:t> </a:t>
            </a:r>
            <a:r>
              <a:rPr lang="tr-TR" altLang="tr-TR" dirty="0" smtClean="0">
                <a:latin typeface="Cambria" panose="02040503050406030204" pitchFamily="18" charset="0"/>
              </a:rPr>
              <a:t>grafikler kullanılmalıdır.</a:t>
            </a:r>
            <a:endParaRPr lang="en-AU" altLang="tr-TR" dirty="0" smtClean="0">
              <a:latin typeface="Cambria" panose="02040503050406030204" pitchFamily="18" charset="0"/>
            </a:endParaRPr>
          </a:p>
          <a:p>
            <a:pPr marL="381000" indent="-381000" eaLnBrk="0" hangingPunct="0">
              <a:buClr>
                <a:schemeClr val="hlink"/>
              </a:buClr>
            </a:pPr>
            <a:endParaRPr lang="en-AU" altLang="tr-TR" sz="800" dirty="0" smtClean="0">
              <a:latin typeface="Cambria" panose="02040503050406030204" pitchFamily="18" charset="0"/>
            </a:endParaRPr>
          </a:p>
          <a:p>
            <a:pPr marL="381000" indent="-381000" eaLnBrk="0" hangingPunct="0">
              <a:buClr>
                <a:schemeClr val="hlink"/>
              </a:buClr>
            </a:pPr>
            <a:r>
              <a:rPr lang="en-AU" altLang="tr-TR" dirty="0" err="1" smtClean="0">
                <a:latin typeface="Cambria" panose="02040503050406030204" pitchFamily="18" charset="0"/>
              </a:rPr>
              <a:t>Karmaşık</a:t>
            </a:r>
            <a:r>
              <a:rPr lang="en-AU" altLang="tr-TR" dirty="0" smtClean="0">
                <a:latin typeface="Cambria" panose="02040503050406030204" pitchFamily="18" charset="0"/>
              </a:rPr>
              <a:t> </a:t>
            </a:r>
            <a:r>
              <a:rPr lang="en-AU" altLang="tr-TR" dirty="0" err="1" smtClean="0">
                <a:latin typeface="Cambria" panose="02040503050406030204" pitchFamily="18" charset="0"/>
              </a:rPr>
              <a:t>grafikleri</a:t>
            </a:r>
            <a:r>
              <a:rPr lang="en-AU" altLang="tr-TR" dirty="0" smtClean="0">
                <a:latin typeface="Cambria" panose="02040503050406030204" pitchFamily="18" charset="0"/>
              </a:rPr>
              <a:t> </a:t>
            </a:r>
            <a:r>
              <a:rPr lang="en-AU" altLang="tr-TR" dirty="0" err="1" smtClean="0">
                <a:latin typeface="Cambria" panose="02040503050406030204" pitchFamily="18" charset="0"/>
              </a:rPr>
              <a:t>küçük</a:t>
            </a:r>
            <a:r>
              <a:rPr lang="en-AU" altLang="tr-TR" dirty="0" smtClean="0">
                <a:latin typeface="Cambria" panose="02040503050406030204" pitchFamily="18" charset="0"/>
              </a:rPr>
              <a:t> </a:t>
            </a:r>
            <a:r>
              <a:rPr lang="en-AU" altLang="tr-TR" dirty="0" err="1" smtClean="0">
                <a:latin typeface="Cambria" panose="02040503050406030204" pitchFamily="18" charset="0"/>
              </a:rPr>
              <a:t>parçalara</a:t>
            </a:r>
            <a:r>
              <a:rPr lang="en-AU" altLang="tr-TR" dirty="0" smtClean="0">
                <a:latin typeface="Cambria" panose="02040503050406030204" pitchFamily="18" charset="0"/>
              </a:rPr>
              <a:t> </a:t>
            </a:r>
            <a:r>
              <a:rPr lang="en-AU" altLang="tr-TR" dirty="0" err="1" smtClean="0">
                <a:latin typeface="Cambria" panose="02040503050406030204" pitchFamily="18" charset="0"/>
              </a:rPr>
              <a:t>bölün</a:t>
            </a:r>
            <a:r>
              <a:rPr lang="tr-TR" altLang="tr-TR" dirty="0" err="1" smtClean="0">
                <a:latin typeface="Cambria" panose="02040503050406030204" pitchFamily="18" charset="0"/>
              </a:rPr>
              <a:t>melidir</a:t>
            </a:r>
            <a:r>
              <a:rPr lang="tr-TR" altLang="tr-TR" dirty="0" smtClean="0">
                <a:latin typeface="Cambria" panose="02040503050406030204" pitchFamily="18" charset="0"/>
              </a:rPr>
              <a:t>. </a:t>
            </a:r>
            <a:endParaRPr lang="en-AU" altLang="tr-TR" dirty="0" smtClean="0">
              <a:latin typeface="Cambria" panose="02040503050406030204" pitchFamily="18" charset="0"/>
            </a:endParaRPr>
          </a:p>
          <a:p>
            <a:pPr marL="381000" indent="-381000" eaLnBrk="0" hangingPunct="0">
              <a:buClr>
                <a:schemeClr val="hlink"/>
              </a:buClr>
            </a:pPr>
            <a:endParaRPr lang="en-AU" altLang="tr-TR" sz="800" dirty="0" smtClean="0">
              <a:latin typeface="Cambria" panose="02040503050406030204" pitchFamily="18" charset="0"/>
            </a:endParaRPr>
          </a:p>
          <a:p>
            <a:pPr marL="381000" indent="-381000" eaLnBrk="0" hangingPunct="0">
              <a:buClr>
                <a:schemeClr val="hlink"/>
              </a:buClr>
            </a:pPr>
            <a:r>
              <a:rPr lang="en-AU" altLang="tr-TR" dirty="0" err="1" smtClean="0">
                <a:latin typeface="Cambria" panose="02040503050406030204" pitchFamily="18" charset="0"/>
              </a:rPr>
              <a:t>Grafikleri</a:t>
            </a:r>
            <a:r>
              <a:rPr lang="en-AU" altLang="tr-TR" dirty="0" smtClean="0">
                <a:latin typeface="Cambria" panose="02040503050406030204" pitchFamily="18" charset="0"/>
              </a:rPr>
              <a:t> </a:t>
            </a:r>
            <a:r>
              <a:rPr lang="en-AU" altLang="tr-TR" dirty="0" err="1" smtClean="0">
                <a:latin typeface="Cambria" panose="02040503050406030204" pitchFamily="18" charset="0"/>
              </a:rPr>
              <a:t>ilişkili</a:t>
            </a:r>
            <a:r>
              <a:rPr lang="en-AU" altLang="tr-TR" dirty="0" smtClean="0">
                <a:latin typeface="Cambria" panose="02040503050406030204" pitchFamily="18" charset="0"/>
              </a:rPr>
              <a:t> </a:t>
            </a:r>
            <a:r>
              <a:rPr lang="en-AU" altLang="tr-TR" dirty="0" err="1" smtClean="0">
                <a:latin typeface="Cambria" panose="02040503050406030204" pitchFamily="18" charset="0"/>
              </a:rPr>
              <a:t>metinle</a:t>
            </a:r>
            <a:r>
              <a:rPr lang="en-AU" altLang="tr-TR" dirty="0" smtClean="0">
                <a:latin typeface="Cambria" panose="02040503050406030204" pitchFamily="18" charset="0"/>
              </a:rPr>
              <a:t> </a:t>
            </a:r>
            <a:r>
              <a:rPr lang="en-AU" altLang="tr-TR" dirty="0" err="1" smtClean="0">
                <a:latin typeface="Cambria" panose="02040503050406030204" pitchFamily="18" charset="0"/>
              </a:rPr>
              <a:t>beraber</a:t>
            </a:r>
            <a:r>
              <a:rPr lang="en-AU" altLang="tr-TR" dirty="0" smtClean="0">
                <a:latin typeface="Cambria" panose="02040503050406030204" pitchFamily="18" charset="0"/>
              </a:rPr>
              <a:t> </a:t>
            </a:r>
            <a:r>
              <a:rPr lang="en-AU" altLang="tr-TR" dirty="0" err="1" smtClean="0">
                <a:latin typeface="Cambria" panose="02040503050406030204" pitchFamily="18" charset="0"/>
              </a:rPr>
              <a:t>sunu</a:t>
            </a:r>
            <a:r>
              <a:rPr lang="tr-TR" altLang="tr-TR" dirty="0" err="1" smtClean="0">
                <a:latin typeface="Cambria" panose="02040503050406030204" pitchFamily="18" charset="0"/>
              </a:rPr>
              <a:t>lmalıdır</a:t>
            </a:r>
            <a:r>
              <a:rPr lang="tr-TR" altLang="tr-TR" dirty="0" smtClean="0">
                <a:latin typeface="Cambria" panose="02040503050406030204" pitchFamily="18" charset="0"/>
              </a:rPr>
              <a:t>.</a:t>
            </a:r>
            <a:endParaRPr lang="en-AU" altLang="tr-TR" dirty="0" smtClean="0">
              <a:latin typeface="Cambria" panose="02040503050406030204" pitchFamily="18" charset="0"/>
            </a:endParaRPr>
          </a:p>
          <a:p>
            <a:pPr marL="381000" indent="-381000" eaLnBrk="0" hangingPunct="0">
              <a:buClr>
                <a:schemeClr val="hlink"/>
              </a:buClr>
            </a:pPr>
            <a:endParaRPr lang="en-AU" altLang="tr-TR" sz="800" dirty="0" smtClean="0">
              <a:latin typeface="Cambria" panose="02040503050406030204" pitchFamily="18" charset="0"/>
            </a:endParaRPr>
          </a:p>
          <a:p>
            <a:pPr marL="381000" indent="-381000" eaLnBrk="0" hangingPunct="0">
              <a:buClr>
                <a:schemeClr val="hlink"/>
              </a:buClr>
            </a:pPr>
            <a:r>
              <a:rPr lang="en-AU" altLang="tr-TR" dirty="0" err="1" smtClean="0">
                <a:latin typeface="Cambria" panose="02040503050406030204" pitchFamily="18" charset="0"/>
              </a:rPr>
              <a:t>Önemli</a:t>
            </a:r>
            <a:r>
              <a:rPr lang="en-AU" altLang="tr-TR" dirty="0" smtClean="0">
                <a:latin typeface="Cambria" panose="02040503050406030204" pitchFamily="18" charset="0"/>
              </a:rPr>
              <a:t> </a:t>
            </a:r>
            <a:r>
              <a:rPr lang="en-AU" altLang="tr-TR" dirty="0" err="1" smtClean="0">
                <a:latin typeface="Cambria" panose="02040503050406030204" pitchFamily="18" charset="0"/>
              </a:rPr>
              <a:t>noktalara</a:t>
            </a:r>
            <a:r>
              <a:rPr lang="en-AU" altLang="tr-TR" dirty="0" smtClean="0">
                <a:latin typeface="Cambria" panose="02040503050406030204" pitchFamily="18" charset="0"/>
              </a:rPr>
              <a:t> </a:t>
            </a:r>
            <a:r>
              <a:rPr lang="en-AU" altLang="tr-TR" dirty="0" err="1" smtClean="0">
                <a:latin typeface="Cambria" panose="02040503050406030204" pitchFamily="18" charset="0"/>
              </a:rPr>
              <a:t>dikkat</a:t>
            </a:r>
            <a:r>
              <a:rPr lang="en-AU" altLang="tr-TR" dirty="0" smtClean="0">
                <a:latin typeface="Cambria" panose="02040503050406030204" pitchFamily="18" charset="0"/>
              </a:rPr>
              <a:t> </a:t>
            </a:r>
            <a:r>
              <a:rPr lang="en-AU" altLang="tr-TR" dirty="0" err="1" smtClean="0">
                <a:latin typeface="Cambria" panose="02040503050406030204" pitchFamily="18" charset="0"/>
              </a:rPr>
              <a:t>çekmek</a:t>
            </a:r>
            <a:r>
              <a:rPr lang="en-AU" altLang="tr-TR" dirty="0" smtClean="0">
                <a:latin typeface="Cambria" panose="02040503050406030204" pitchFamily="18" charset="0"/>
              </a:rPr>
              <a:t> </a:t>
            </a:r>
            <a:r>
              <a:rPr lang="en-AU" altLang="tr-TR" dirty="0" err="1" smtClean="0">
                <a:latin typeface="Cambria" panose="02040503050406030204" pitchFamily="18" charset="0"/>
              </a:rPr>
              <a:t>için</a:t>
            </a:r>
            <a:r>
              <a:rPr lang="en-AU" altLang="tr-TR" dirty="0" smtClean="0">
                <a:latin typeface="Cambria" panose="02040503050406030204" pitchFamily="18" charset="0"/>
              </a:rPr>
              <a:t> </a:t>
            </a:r>
            <a:r>
              <a:rPr lang="en-AU" altLang="tr-TR" dirty="0" err="1" smtClean="0">
                <a:solidFill>
                  <a:srgbClr val="FF0000"/>
                </a:solidFill>
                <a:latin typeface="Cambria" panose="02040503050406030204" pitchFamily="18" charset="0"/>
              </a:rPr>
              <a:t>farklı</a:t>
            </a:r>
            <a:r>
              <a:rPr lang="en-AU" altLang="tr-TR" dirty="0" smtClean="0">
                <a:solidFill>
                  <a:srgbClr val="FF0000"/>
                </a:solidFill>
                <a:latin typeface="Cambria" panose="02040503050406030204" pitchFamily="18" charset="0"/>
              </a:rPr>
              <a:t> </a:t>
            </a:r>
            <a:r>
              <a:rPr lang="en-AU" altLang="tr-TR" dirty="0" err="1" smtClean="0">
                <a:solidFill>
                  <a:srgbClr val="FF0000"/>
                </a:solidFill>
                <a:latin typeface="Cambria" panose="02040503050406030204" pitchFamily="18" charset="0"/>
              </a:rPr>
              <a:t>renkler</a:t>
            </a:r>
            <a:r>
              <a:rPr lang="en-AU" altLang="tr-TR" dirty="0" smtClean="0">
                <a:latin typeface="Cambria" panose="02040503050406030204" pitchFamily="18" charset="0"/>
              </a:rPr>
              <a:t> </a:t>
            </a:r>
            <a:r>
              <a:rPr lang="en-AU" altLang="tr-TR" dirty="0" err="1" smtClean="0">
                <a:latin typeface="Cambria" panose="02040503050406030204" pitchFamily="18" charset="0"/>
              </a:rPr>
              <a:t>kullan</a:t>
            </a:r>
            <a:r>
              <a:rPr lang="tr-TR" altLang="tr-TR" dirty="0" err="1" smtClean="0">
                <a:latin typeface="Cambria" panose="02040503050406030204" pitchFamily="18" charset="0"/>
              </a:rPr>
              <a:t>ılmalıdır</a:t>
            </a:r>
            <a:r>
              <a:rPr lang="tr-TR" altLang="tr-TR" dirty="0" smtClean="0">
                <a:latin typeface="Cambria" panose="02040503050406030204" pitchFamily="18" charset="0"/>
              </a:rPr>
              <a:t>. </a:t>
            </a:r>
            <a:endParaRPr lang="en-AU" altLang="tr-TR" dirty="0" smtClean="0">
              <a:latin typeface="Cambria" panose="02040503050406030204" pitchFamily="18" charset="0"/>
            </a:endParaRPr>
          </a:p>
          <a:p>
            <a:pPr marL="381000" indent="-381000" eaLnBrk="0" hangingPunct="0">
              <a:buClr>
                <a:schemeClr val="hlink"/>
              </a:buClr>
            </a:pPr>
            <a:endParaRPr lang="en-AU" altLang="tr-TR" sz="800" dirty="0" smtClean="0">
              <a:latin typeface="Cambria" panose="02040503050406030204" pitchFamily="18" charset="0"/>
            </a:endParaRPr>
          </a:p>
          <a:p>
            <a:pPr marL="381000" indent="-381000" eaLnBrk="0" hangingPunct="0">
              <a:buClr>
                <a:schemeClr val="hlink"/>
              </a:buClr>
            </a:pPr>
            <a:r>
              <a:rPr lang="en-AU" altLang="tr-TR" dirty="0" err="1" smtClean="0">
                <a:latin typeface="Cambria" panose="02040503050406030204" pitchFamily="18" charset="0"/>
              </a:rPr>
              <a:t>Tek</a:t>
            </a:r>
            <a:r>
              <a:rPr lang="en-AU" altLang="tr-TR" dirty="0" smtClean="0">
                <a:latin typeface="Cambria" panose="02040503050406030204" pitchFamily="18" charset="0"/>
              </a:rPr>
              <a:t> </a:t>
            </a:r>
            <a:r>
              <a:rPr lang="en-AU" altLang="tr-TR" dirty="0" err="1" smtClean="0">
                <a:latin typeface="Cambria" panose="02040503050406030204" pitchFamily="18" charset="0"/>
              </a:rPr>
              <a:t>bir</a:t>
            </a:r>
            <a:r>
              <a:rPr lang="en-AU" altLang="tr-TR" dirty="0" smtClean="0">
                <a:latin typeface="Cambria" panose="02040503050406030204" pitchFamily="18" charset="0"/>
              </a:rPr>
              <a:t> </a:t>
            </a:r>
            <a:r>
              <a:rPr lang="en-AU" altLang="tr-TR" dirty="0" err="1" smtClean="0">
                <a:latin typeface="Cambria" panose="02040503050406030204" pitchFamily="18" charset="0"/>
              </a:rPr>
              <a:t>ekranda</a:t>
            </a:r>
            <a:r>
              <a:rPr lang="en-AU" altLang="tr-TR" dirty="0" smtClean="0">
                <a:latin typeface="Cambria" panose="02040503050406030204" pitchFamily="18" charset="0"/>
              </a:rPr>
              <a:t> </a:t>
            </a:r>
            <a:r>
              <a:rPr lang="en-AU" altLang="tr-TR" dirty="0" err="1" smtClean="0">
                <a:latin typeface="Cambria" panose="02040503050406030204" pitchFamily="18" charset="0"/>
              </a:rPr>
              <a:t>kullan</a:t>
            </a:r>
            <a:r>
              <a:rPr lang="tr-TR" altLang="tr-TR" dirty="0" err="1" smtClean="0">
                <a:latin typeface="Cambria" panose="02040503050406030204" pitchFamily="18" charset="0"/>
              </a:rPr>
              <a:t>ılan</a:t>
            </a:r>
            <a:r>
              <a:rPr lang="en-AU" altLang="tr-TR" dirty="0" smtClean="0">
                <a:latin typeface="Cambria" panose="02040503050406030204" pitchFamily="18" charset="0"/>
              </a:rPr>
              <a:t> </a:t>
            </a:r>
            <a:r>
              <a:rPr lang="en-AU" altLang="tr-TR" dirty="0" err="1" smtClean="0">
                <a:latin typeface="Cambria" panose="02040503050406030204" pitchFamily="18" charset="0"/>
              </a:rPr>
              <a:t>renk</a:t>
            </a:r>
            <a:r>
              <a:rPr lang="en-AU" altLang="tr-TR" dirty="0" smtClean="0">
                <a:latin typeface="Cambria" panose="02040503050406030204" pitchFamily="18" charset="0"/>
              </a:rPr>
              <a:t> </a:t>
            </a:r>
            <a:r>
              <a:rPr lang="en-AU" altLang="tr-TR" dirty="0" err="1" smtClean="0">
                <a:latin typeface="Cambria" panose="02040503050406030204" pitchFamily="18" charset="0"/>
              </a:rPr>
              <a:t>sayısını</a:t>
            </a:r>
            <a:r>
              <a:rPr lang="en-AU" altLang="tr-TR" dirty="0" smtClean="0">
                <a:latin typeface="Cambria" panose="02040503050406030204" pitchFamily="18" charset="0"/>
              </a:rPr>
              <a:t> </a:t>
            </a:r>
            <a:r>
              <a:rPr lang="en-AU" altLang="tr-TR" dirty="0" err="1" smtClean="0">
                <a:latin typeface="Cambria" panose="02040503050406030204" pitchFamily="18" charset="0"/>
              </a:rPr>
              <a:t>sınırlandırı</a:t>
            </a:r>
            <a:r>
              <a:rPr lang="tr-TR" altLang="tr-TR" dirty="0" err="1" smtClean="0">
                <a:latin typeface="Cambria" panose="02040503050406030204" pitchFamily="18" charset="0"/>
              </a:rPr>
              <a:t>lmalıdır</a:t>
            </a:r>
            <a:r>
              <a:rPr lang="tr-TR" altLang="tr-TR" dirty="0" smtClean="0">
                <a:latin typeface="Cambria" panose="02040503050406030204" pitchFamily="18" charset="0"/>
              </a:rPr>
              <a:t>.</a:t>
            </a:r>
            <a:endParaRPr lang="en-AU" altLang="tr-TR" dirty="0" smtClean="0">
              <a:latin typeface="Cambria" panose="02040503050406030204" pitchFamily="18" charset="0"/>
            </a:endParaRPr>
          </a:p>
          <a:p>
            <a:pPr marL="381000" indent="-381000" eaLnBrk="0" hangingPunct="0">
              <a:buClr>
                <a:schemeClr val="hlink"/>
              </a:buClr>
            </a:pPr>
            <a:endParaRPr lang="en-AU" altLang="tr-TR" sz="800" dirty="0" smtClean="0">
              <a:latin typeface="Cambria" panose="02040503050406030204" pitchFamily="18" charset="0"/>
            </a:endParaRPr>
          </a:p>
          <a:p>
            <a:pPr marL="381000" indent="-381000" eaLnBrk="0" hangingPunct="0">
              <a:buClr>
                <a:schemeClr val="hlink"/>
              </a:buClr>
            </a:pPr>
            <a:r>
              <a:rPr lang="en-AU" altLang="tr-TR" dirty="0" err="1" smtClean="0">
                <a:latin typeface="Cambria" panose="02040503050406030204" pitchFamily="18" charset="0"/>
              </a:rPr>
              <a:t>Etkili</a:t>
            </a:r>
            <a:r>
              <a:rPr lang="en-AU" altLang="tr-TR" dirty="0" smtClean="0">
                <a:latin typeface="Cambria" panose="02040503050406030204" pitchFamily="18" charset="0"/>
              </a:rPr>
              <a:t> </a:t>
            </a:r>
            <a:r>
              <a:rPr lang="en-AU" altLang="tr-TR" dirty="0" err="1" smtClean="0">
                <a:latin typeface="Cambria" panose="02040503050406030204" pitchFamily="18" charset="0"/>
              </a:rPr>
              <a:t>renk</a:t>
            </a:r>
            <a:r>
              <a:rPr lang="en-AU" altLang="tr-TR" dirty="0" smtClean="0">
                <a:latin typeface="Cambria" panose="02040503050406030204" pitchFamily="18" charset="0"/>
              </a:rPr>
              <a:t> </a:t>
            </a:r>
            <a:r>
              <a:rPr lang="en-AU" altLang="tr-TR" dirty="0" err="1" smtClean="0">
                <a:solidFill>
                  <a:srgbClr val="FF0000"/>
                </a:solidFill>
                <a:latin typeface="Cambria" panose="02040503050406030204" pitchFamily="18" charset="0"/>
              </a:rPr>
              <a:t>kombinasyonları</a:t>
            </a:r>
            <a:r>
              <a:rPr lang="en-AU" altLang="tr-TR" dirty="0" smtClean="0">
                <a:solidFill>
                  <a:srgbClr val="FF0000"/>
                </a:solidFill>
                <a:latin typeface="Cambria" panose="02040503050406030204" pitchFamily="18" charset="0"/>
              </a:rPr>
              <a:t> </a:t>
            </a:r>
            <a:r>
              <a:rPr lang="en-AU" altLang="tr-TR" dirty="0" err="1" smtClean="0">
                <a:latin typeface="Cambria" panose="02040503050406030204" pitchFamily="18" charset="0"/>
              </a:rPr>
              <a:t>kullanı</a:t>
            </a:r>
            <a:r>
              <a:rPr lang="tr-TR" altLang="tr-TR" dirty="0" err="1" smtClean="0">
                <a:latin typeface="Cambria" panose="02040503050406030204" pitchFamily="18" charset="0"/>
              </a:rPr>
              <a:t>lmalıdır</a:t>
            </a:r>
            <a:r>
              <a:rPr lang="tr-TR" altLang="tr-TR" dirty="0" smtClean="0">
                <a:latin typeface="Cambria" panose="02040503050406030204" pitchFamily="18" charset="0"/>
              </a:rPr>
              <a:t>.</a:t>
            </a:r>
            <a:endParaRPr lang="en-AU" altLang="tr-TR" dirty="0" smtClean="0">
              <a:latin typeface="Cambria" panose="02040503050406030204" pitchFamily="18" charset="0"/>
            </a:endParaRPr>
          </a:p>
          <a:p>
            <a:pPr marL="381000" indent="-381000">
              <a:buFontTx/>
              <a:buNone/>
            </a:pPr>
            <a:endParaRPr lang="tr-TR" altLang="tr-TR" dirty="0" smtClean="0"/>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C5CA9D-422B-4706-A06C-02EC67E4A8E9}" type="slidenum">
              <a:rPr lang="en-US" altLang="tr-TR"/>
              <a:pPr/>
              <a:t>25</a:t>
            </a:fld>
            <a:endParaRPr lang="en-US" alt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40060" y="188640"/>
            <a:ext cx="6324600" cy="914400"/>
          </a:xfrm>
        </p:spPr>
        <p:txBody>
          <a:bodyPr/>
          <a:lstStyle/>
          <a:p>
            <a:r>
              <a:rPr lang="tr-TR" altLang="tr-TR" sz="3200" b="1" dirty="0" smtClean="0">
                <a:latin typeface="Cambria" panose="02040503050406030204" pitchFamily="18" charset="0"/>
              </a:rPr>
              <a:t>METİN KULLANIMI</a:t>
            </a:r>
          </a:p>
        </p:txBody>
      </p:sp>
      <p:sp>
        <p:nvSpPr>
          <p:cNvPr id="34818" name="Content Placeholder 2"/>
          <p:cNvSpPr>
            <a:spLocks noGrp="1"/>
          </p:cNvSpPr>
          <p:nvPr>
            <p:ph idx="1"/>
          </p:nvPr>
        </p:nvSpPr>
        <p:spPr>
          <a:xfrm>
            <a:off x="467544" y="1574999"/>
            <a:ext cx="8047806" cy="4776788"/>
          </a:xfrm>
        </p:spPr>
        <p:txBody>
          <a:bodyPr/>
          <a:lstStyle/>
          <a:p>
            <a:r>
              <a:rPr lang="tr-TR" altLang="tr-TR" dirty="0" smtClean="0">
                <a:latin typeface="Cambria" panose="02040503050406030204" pitchFamily="18" charset="0"/>
              </a:rPr>
              <a:t>Aynı görüntüde </a:t>
            </a:r>
            <a:r>
              <a:rPr lang="tr-TR" altLang="tr-TR" dirty="0" smtClean="0">
                <a:solidFill>
                  <a:srgbClr val="FF0000"/>
                </a:solidFill>
                <a:latin typeface="Cambria" panose="02040503050406030204" pitchFamily="18" charset="0"/>
              </a:rPr>
              <a:t>aynı yazı tipleri </a:t>
            </a:r>
            <a:r>
              <a:rPr lang="tr-TR" altLang="tr-TR" dirty="0" smtClean="0">
                <a:latin typeface="Cambria" panose="02040503050406030204" pitchFamily="18" charset="0"/>
              </a:rPr>
              <a:t>kullanınız.</a:t>
            </a:r>
          </a:p>
          <a:p>
            <a:r>
              <a:rPr lang="tr-TR" altLang="tr-TR" dirty="0" smtClean="0">
                <a:latin typeface="Cambria" panose="02040503050406030204" pitchFamily="18" charset="0"/>
              </a:rPr>
              <a:t>Bir noktaya dikkat çekmek için </a:t>
            </a:r>
            <a:r>
              <a:rPr lang="tr-TR" altLang="tr-TR" dirty="0" smtClean="0">
                <a:solidFill>
                  <a:srgbClr val="FF0000"/>
                </a:solidFill>
                <a:latin typeface="Cambria" panose="02040503050406030204" pitchFamily="18" charset="0"/>
              </a:rPr>
              <a:t>yan, kalın, renkli,    ve altı çizili</a:t>
            </a:r>
            <a:r>
              <a:rPr lang="tr-TR" altLang="tr-TR" dirty="0" smtClean="0">
                <a:latin typeface="Cambria" panose="02040503050406030204" pitchFamily="18" charset="0"/>
              </a:rPr>
              <a:t> yazı tipini tercih edin.</a:t>
            </a:r>
          </a:p>
          <a:p>
            <a:r>
              <a:rPr lang="tr-TR" altLang="tr-TR" dirty="0" smtClean="0">
                <a:latin typeface="Cambria" panose="02040503050406030204" pitchFamily="18" charset="0"/>
              </a:rPr>
              <a:t>Sadece gerektiğinde büyük harf kullanınız.</a:t>
            </a:r>
          </a:p>
          <a:p>
            <a:r>
              <a:rPr lang="tr-TR" altLang="tr-TR" dirty="0" smtClean="0">
                <a:latin typeface="Cambria" panose="02040503050406030204" pitchFamily="18" charset="0"/>
              </a:rPr>
              <a:t>Başlığı görüntünün </a:t>
            </a:r>
            <a:r>
              <a:rPr lang="tr-TR" altLang="tr-TR" dirty="0" smtClean="0">
                <a:solidFill>
                  <a:srgbClr val="FF0000"/>
                </a:solidFill>
                <a:latin typeface="Cambria" panose="02040503050406030204" pitchFamily="18" charset="0"/>
              </a:rPr>
              <a:t>ortasına</a:t>
            </a:r>
            <a:r>
              <a:rPr lang="tr-TR" altLang="tr-TR" dirty="0" smtClean="0">
                <a:latin typeface="Cambria" panose="02040503050406030204" pitchFamily="18" charset="0"/>
              </a:rPr>
              <a:t> yerleştiriniz.</a:t>
            </a:r>
          </a:p>
          <a:p>
            <a:r>
              <a:rPr lang="tr-TR" altLang="tr-TR" dirty="0" smtClean="0">
                <a:latin typeface="Cambria" panose="02040503050406030204" pitchFamily="18" charset="0"/>
              </a:rPr>
              <a:t>Anahtar kelimeler içeren kısa, öz, anlamlı ve tanımlayıcı başlıklar kullanınız</a:t>
            </a:r>
            <a:r>
              <a:rPr lang="tr-TR" altLang="tr-TR" dirty="0" smtClean="0">
                <a:latin typeface="Cambria" panose="02040503050406030204" pitchFamily="18" charset="0"/>
              </a:rPr>
              <a:t>.</a:t>
            </a:r>
          </a:p>
          <a:p>
            <a:r>
              <a:rPr lang="tr-TR" altLang="tr-TR" dirty="0" smtClean="0">
                <a:latin typeface="Cambria" panose="02040503050406030204" pitchFamily="18" charset="0"/>
              </a:rPr>
              <a:t>Bir slaytta en fazla 8 satır, yan yana 8 kelime kullanılmalıdır.</a:t>
            </a:r>
            <a:endParaRPr lang="tr-TR" altLang="tr-TR" dirty="0" smtClean="0">
              <a:latin typeface="Cambria" panose="02040503050406030204" pitchFamily="18" charset="0"/>
            </a:endParaRPr>
          </a:p>
          <a:p>
            <a:endParaRPr lang="tr-TR" altLang="tr-TR" dirty="0" smtClean="0"/>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240EBC-4BB2-4A5F-94BD-598860E474D0}" type="slidenum">
              <a:rPr lang="en-US" altLang="tr-TR"/>
              <a:pPr/>
              <a:t>26</a:t>
            </a:fld>
            <a:endParaRPr lang="en-US" alt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6"/>
          <p:cNvSpPr>
            <a:spLocks noGrp="1"/>
          </p:cNvSpPr>
          <p:nvPr>
            <p:ph type="body" idx="1"/>
          </p:nvPr>
        </p:nvSpPr>
        <p:spPr>
          <a:xfrm>
            <a:off x="683568" y="2420888"/>
            <a:ext cx="7772400" cy="1500188"/>
          </a:xfrm>
        </p:spPr>
        <p:txBody>
          <a:bodyPr>
            <a:normAutofit fontScale="77500" lnSpcReduction="20000"/>
          </a:bodyPr>
          <a:lstStyle/>
          <a:p>
            <a:pPr algn="ctr"/>
            <a:r>
              <a:rPr lang="tr-TR" altLang="tr-TR" sz="4000" dirty="0" smtClean="0">
                <a:latin typeface="Cambria" panose="02040503050406030204" pitchFamily="18" charset="0"/>
              </a:rPr>
              <a:t>ETKİNLİK</a:t>
            </a:r>
          </a:p>
          <a:p>
            <a:pPr algn="ctr"/>
            <a:r>
              <a:rPr lang="tr-TR" altLang="tr-TR" sz="4000" dirty="0" smtClean="0">
                <a:latin typeface="Cambria" panose="02040503050406030204" pitchFamily="18" charset="0"/>
              </a:rPr>
              <a:t>SUNUMU OLMASI GEREKENLER AÇISINDAN DEĞERLENDİRİNİZ VE EKSİKLERİ BULUNUZ</a:t>
            </a:r>
          </a:p>
        </p:txBody>
      </p:sp>
      <p:sp>
        <p:nvSpPr>
          <p:cNvPr id="3584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279BD7-946E-42AC-A4CE-B703279762E3}" type="slidenum">
              <a:rPr lang="en-US" altLang="tr-TR"/>
              <a:pPr/>
              <a:t>27</a:t>
            </a:fld>
            <a:endParaRPr lang="en-US" alt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tr-TR" altLang="tr-TR" sz="3200" b="1" smtClean="0">
                <a:latin typeface="Times New Roman" panose="02020603050405020304" pitchFamily="18" charset="0"/>
                <a:cs typeface="Times New Roman" panose="02020603050405020304" pitchFamily="18" charset="0"/>
              </a:rPr>
              <a:t>Tasarımın Öğeleri</a:t>
            </a:r>
            <a:endParaRPr lang="en-US" altLang="tr-TR" sz="3200" b="1" smtClean="0">
              <a:latin typeface="Times New Roman" panose="02020603050405020304" pitchFamily="18" charset="0"/>
              <a:cs typeface="Times New Roman" panose="02020603050405020304" pitchFamily="18" charset="0"/>
            </a:endParaRPr>
          </a:p>
        </p:txBody>
      </p:sp>
      <p:sp>
        <p:nvSpPr>
          <p:cNvPr id="10242" name="Rectangle 3"/>
          <p:cNvSpPr>
            <a:spLocks noGrp="1" noChangeArrowheads="1"/>
          </p:cNvSpPr>
          <p:nvPr>
            <p:ph idx="1"/>
          </p:nvPr>
        </p:nvSpPr>
        <p:spPr/>
        <p:txBody>
          <a:bodyPr/>
          <a:lstStyle/>
          <a:p>
            <a:pPr>
              <a:buFontTx/>
              <a:buBlip>
                <a:blip r:embed="rId2"/>
              </a:buBlip>
            </a:pPr>
            <a:r>
              <a:rPr lang="tr-TR" altLang="tr-TR" dirty="0" smtClean="0">
                <a:latin typeface="Times New Roman" panose="02020603050405020304" pitchFamily="18" charset="0"/>
                <a:cs typeface="Times New Roman" panose="02020603050405020304" pitchFamily="18" charset="0"/>
              </a:rPr>
              <a:t>Çizgi</a:t>
            </a:r>
          </a:p>
          <a:p>
            <a:pPr>
              <a:buFontTx/>
              <a:buBlip>
                <a:blip r:embed="rId2"/>
              </a:buBlip>
            </a:pPr>
            <a:r>
              <a:rPr lang="tr-TR" altLang="tr-TR" dirty="0" smtClean="0">
                <a:latin typeface="Times New Roman" panose="02020603050405020304" pitchFamily="18" charset="0"/>
                <a:cs typeface="Times New Roman" panose="02020603050405020304" pitchFamily="18" charset="0"/>
              </a:rPr>
              <a:t>Alan</a:t>
            </a:r>
          </a:p>
          <a:p>
            <a:pPr>
              <a:buFontTx/>
              <a:buBlip>
                <a:blip r:embed="rId2"/>
              </a:buBlip>
            </a:pPr>
            <a:r>
              <a:rPr lang="tr-TR" altLang="tr-TR" dirty="0" smtClean="0">
                <a:latin typeface="Times New Roman" panose="02020603050405020304" pitchFamily="18" charset="0"/>
                <a:cs typeface="Times New Roman" panose="02020603050405020304" pitchFamily="18" charset="0"/>
              </a:rPr>
              <a:t>Doku</a:t>
            </a:r>
          </a:p>
          <a:p>
            <a:pPr>
              <a:buFontTx/>
              <a:buBlip>
                <a:blip r:embed="rId2"/>
              </a:buBlip>
            </a:pPr>
            <a:r>
              <a:rPr lang="tr-TR" altLang="tr-TR" dirty="0" smtClean="0">
                <a:latin typeface="Times New Roman" panose="02020603050405020304" pitchFamily="18" charset="0"/>
                <a:cs typeface="Times New Roman" panose="02020603050405020304" pitchFamily="18" charset="0"/>
              </a:rPr>
              <a:t>Şekil</a:t>
            </a:r>
          </a:p>
          <a:p>
            <a:pPr>
              <a:buFontTx/>
              <a:buBlip>
                <a:blip r:embed="rId2"/>
              </a:buBlip>
            </a:pPr>
            <a:r>
              <a:rPr lang="tr-TR" altLang="tr-TR" dirty="0" smtClean="0">
                <a:latin typeface="Times New Roman" panose="02020603050405020304" pitchFamily="18" charset="0"/>
                <a:cs typeface="Times New Roman" panose="02020603050405020304" pitchFamily="18" charset="0"/>
              </a:rPr>
              <a:t>Boyut</a:t>
            </a:r>
          </a:p>
          <a:p>
            <a:pPr>
              <a:buFontTx/>
              <a:buBlip>
                <a:blip r:embed="rId2"/>
              </a:buBlip>
            </a:pPr>
            <a:r>
              <a:rPr lang="tr-TR" altLang="tr-TR" dirty="0" smtClean="0">
                <a:latin typeface="Times New Roman" panose="02020603050405020304" pitchFamily="18" charset="0"/>
                <a:cs typeface="Times New Roman" panose="02020603050405020304" pitchFamily="18" charset="0"/>
              </a:rPr>
              <a:t>Renk</a:t>
            </a:r>
            <a:endParaRPr lang="en-US" altLang="tr-TR" dirty="0" smtClean="0">
              <a:latin typeface="Times New Roman" panose="02020603050405020304" pitchFamily="18" charset="0"/>
              <a:cs typeface="Times New Roman" panose="02020603050405020304" pitchFamily="18" charset="0"/>
            </a:endParaRPr>
          </a:p>
        </p:txBody>
      </p:sp>
      <p:sp>
        <p:nvSpPr>
          <p:cNvPr id="1024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2A4215-92D1-411F-8E0D-B6A77DA9D165}" type="slidenum">
              <a:rPr lang="en-US" altLang="tr-TR"/>
              <a:pPr/>
              <a:t>3</a:t>
            </a:fld>
            <a:endParaRPr lang="en-US" alt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Title 1"/>
          <p:cNvSpPr>
            <a:spLocks noGrp="1"/>
          </p:cNvSpPr>
          <p:nvPr>
            <p:ph type="title"/>
          </p:nvPr>
        </p:nvSpPr>
        <p:spPr>
          <a:xfrm>
            <a:off x="468313" y="404813"/>
            <a:ext cx="6324600" cy="863600"/>
          </a:xfrm>
        </p:spPr>
        <p:txBody>
          <a:bodyPr/>
          <a:lstStyle/>
          <a:p>
            <a:r>
              <a:rPr lang="tr-TR" altLang="tr-TR" sz="3200" b="1" smtClean="0">
                <a:latin typeface="Cambria" panose="02040503050406030204" pitchFamily="18" charset="0"/>
              </a:rPr>
              <a:t>ÇİZGİ</a:t>
            </a:r>
          </a:p>
        </p:txBody>
      </p:sp>
      <p:sp>
        <p:nvSpPr>
          <p:cNvPr id="3" name="Content Placeholder 2"/>
          <p:cNvSpPr>
            <a:spLocks noGrp="1"/>
          </p:cNvSpPr>
          <p:nvPr>
            <p:ph idx="1"/>
          </p:nvPr>
        </p:nvSpPr>
        <p:spPr>
          <a:xfrm>
            <a:off x="457200" y="1268413"/>
            <a:ext cx="6324600" cy="4827587"/>
          </a:xfrm>
        </p:spPr>
        <p:txBody>
          <a:bodyPr/>
          <a:lstStyle/>
          <a:p>
            <a:pPr marL="0" indent="0">
              <a:buFontTx/>
              <a:buNone/>
              <a:defRPr/>
            </a:pPr>
            <a:endParaRPr lang="tr-TR" dirty="0" smtClean="0">
              <a:latin typeface="Cambria" pitchFamily="18" charset="0"/>
            </a:endParaRPr>
          </a:p>
          <a:p>
            <a:pPr marL="0" indent="0">
              <a:buFontTx/>
              <a:buNone/>
              <a:defRPr/>
            </a:pPr>
            <a:endParaRPr lang="tr-TR" dirty="0">
              <a:latin typeface="Cambria" pitchFamily="18" charset="0"/>
            </a:endParaRPr>
          </a:p>
          <a:p>
            <a:pPr marL="0" indent="0">
              <a:buFontTx/>
              <a:buNone/>
              <a:defRPr/>
            </a:pPr>
            <a:r>
              <a:rPr lang="tr-TR" dirty="0" smtClean="0">
                <a:latin typeface="Cambria" pitchFamily="18" charset="0"/>
              </a:rPr>
              <a:t>Çizgi; dikkati belirli bir noktaya çeker. </a:t>
            </a:r>
          </a:p>
          <a:p>
            <a:pPr marL="0" indent="0">
              <a:buFontTx/>
              <a:buNone/>
              <a:defRPr/>
            </a:pPr>
            <a:endParaRPr lang="tr-TR" dirty="0" smtClean="0">
              <a:latin typeface="Cambria" pitchFamily="18" charset="0"/>
            </a:endParaRPr>
          </a:p>
          <a:p>
            <a:pPr marL="0" indent="0">
              <a:buFontTx/>
              <a:buNone/>
              <a:defRPr/>
            </a:pPr>
            <a:r>
              <a:rPr lang="tr-TR" dirty="0" smtClean="0">
                <a:latin typeface="Cambria" pitchFamily="18" charset="0"/>
              </a:rPr>
              <a:t>Belirli bir yolun izlenmesini sağlar. </a:t>
            </a:r>
          </a:p>
          <a:p>
            <a:pPr marL="0" indent="0">
              <a:buFontTx/>
              <a:buNone/>
              <a:defRPr/>
            </a:pPr>
            <a:endParaRPr lang="tr-TR" dirty="0">
              <a:latin typeface="Cambria" pitchFamily="18" charset="0"/>
            </a:endParaRPr>
          </a:p>
          <a:p>
            <a:pPr>
              <a:buFontTx/>
              <a:buBlip>
                <a:blip r:embed="rId2"/>
              </a:buBlip>
              <a:defRPr/>
            </a:pPr>
            <a:r>
              <a:rPr lang="tr-TR" dirty="0" smtClean="0">
                <a:solidFill>
                  <a:srgbClr val="FF0000"/>
                </a:solidFill>
                <a:latin typeface="Cambria" pitchFamily="18" charset="0"/>
              </a:rPr>
              <a:t>Yön</a:t>
            </a:r>
            <a:r>
              <a:rPr lang="tr-TR" dirty="0" smtClean="0">
                <a:solidFill>
                  <a:srgbClr val="FF00FF"/>
                </a:solidFill>
                <a:latin typeface="Cambria" pitchFamily="18" charset="0"/>
              </a:rPr>
              <a:t> </a:t>
            </a:r>
            <a:r>
              <a:rPr lang="tr-TR" dirty="0" smtClean="0">
                <a:latin typeface="Cambria" pitchFamily="18" charset="0"/>
              </a:rPr>
              <a:t>ve </a:t>
            </a:r>
            <a:r>
              <a:rPr lang="tr-TR" dirty="0" smtClean="0">
                <a:solidFill>
                  <a:srgbClr val="FF0000"/>
                </a:solidFill>
                <a:latin typeface="Cambria" pitchFamily="18" charset="0"/>
              </a:rPr>
              <a:t>hareket </a:t>
            </a:r>
            <a:r>
              <a:rPr lang="tr-TR" dirty="0" smtClean="0">
                <a:latin typeface="Cambria" pitchFamily="18" charset="0"/>
              </a:rPr>
              <a:t>gösterir. </a:t>
            </a:r>
          </a:p>
          <a:p>
            <a:pPr>
              <a:buFontTx/>
              <a:buBlip>
                <a:blip r:embed="rId2"/>
              </a:buBlip>
              <a:defRPr/>
            </a:pPr>
            <a:r>
              <a:rPr lang="tr-TR" dirty="0" smtClean="0">
                <a:latin typeface="Cambria" pitchFamily="18" charset="0"/>
              </a:rPr>
              <a:t>Şekilleri </a:t>
            </a:r>
            <a:r>
              <a:rPr lang="tr-TR" dirty="0" smtClean="0">
                <a:solidFill>
                  <a:srgbClr val="FF0000"/>
                </a:solidFill>
                <a:latin typeface="Cambria" pitchFamily="18" charset="0"/>
              </a:rPr>
              <a:t>ayırma</a:t>
            </a:r>
            <a:r>
              <a:rPr lang="tr-TR" dirty="0" smtClean="0">
                <a:latin typeface="Cambria" pitchFamily="18" charset="0"/>
              </a:rPr>
              <a:t> </a:t>
            </a:r>
            <a:r>
              <a:rPr lang="tr-TR" dirty="0" smtClean="0">
                <a:solidFill>
                  <a:srgbClr val="FF0000"/>
                </a:solidFill>
                <a:latin typeface="Cambria" pitchFamily="18" charset="0"/>
              </a:rPr>
              <a:t>ve</a:t>
            </a:r>
            <a:r>
              <a:rPr lang="tr-TR" dirty="0" smtClean="0">
                <a:latin typeface="Cambria" pitchFamily="18" charset="0"/>
              </a:rPr>
              <a:t> </a:t>
            </a:r>
            <a:r>
              <a:rPr lang="tr-TR" dirty="0" smtClean="0">
                <a:solidFill>
                  <a:srgbClr val="FF0000"/>
                </a:solidFill>
                <a:latin typeface="Cambria" pitchFamily="18" charset="0"/>
              </a:rPr>
              <a:t>birleştirme</a:t>
            </a:r>
            <a:r>
              <a:rPr lang="tr-TR" dirty="0" smtClean="0">
                <a:latin typeface="Cambria" pitchFamily="18" charset="0"/>
              </a:rPr>
              <a:t> işlerini yapar.</a:t>
            </a:r>
            <a:endParaRPr lang="tr-TR" dirty="0">
              <a:latin typeface="Cambria" pitchFamily="18" charset="0"/>
            </a:endParaRPr>
          </a:p>
        </p:txBody>
      </p:sp>
      <p:sp>
        <p:nvSpPr>
          <p:cNvPr id="112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1E65C8-DECF-4621-B816-B5E46616425D}" type="slidenum">
              <a:rPr lang="en-US" altLang="tr-TR"/>
              <a:pPr/>
              <a:t>4</a:t>
            </a:fld>
            <a:endParaRPr lang="en-US" altLang="tr-TR"/>
          </a:p>
        </p:txBody>
      </p:sp>
      <p:cxnSp>
        <p:nvCxnSpPr>
          <p:cNvPr id="6" name="Düz Ok Bağlayıcısı 5"/>
          <p:cNvCxnSpPr/>
          <p:nvPr/>
        </p:nvCxnSpPr>
        <p:spPr>
          <a:xfrm>
            <a:off x="3851920" y="5517232"/>
            <a:ext cx="2808312"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Title 1"/>
          <p:cNvSpPr>
            <a:spLocks noGrp="1"/>
          </p:cNvSpPr>
          <p:nvPr>
            <p:ph type="title"/>
          </p:nvPr>
        </p:nvSpPr>
        <p:spPr>
          <a:xfrm>
            <a:off x="179388" y="231776"/>
            <a:ext cx="6324600" cy="914400"/>
          </a:xfrm>
        </p:spPr>
        <p:txBody>
          <a:bodyPr/>
          <a:lstStyle/>
          <a:p>
            <a:r>
              <a:rPr lang="tr-TR" altLang="tr-TR" sz="3200" b="1" dirty="0" smtClean="0">
                <a:latin typeface="Cambria" panose="02040503050406030204" pitchFamily="18" charset="0"/>
              </a:rPr>
              <a:t>ÇİZGİ</a:t>
            </a:r>
            <a:endParaRPr lang="tr-TR" altLang="tr-TR" sz="3200" dirty="0" smtClean="0"/>
          </a:p>
        </p:txBody>
      </p:sp>
      <p:pic>
        <p:nvPicPr>
          <p:cNvPr id="1229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6781" y="404813"/>
            <a:ext cx="4195763" cy="3017838"/>
          </a:xfrm>
        </p:spPr>
      </p:pic>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3A8DAB-7E7E-44C3-BF51-30A3AC482FFC}" type="slidenum">
              <a:rPr lang="en-US" altLang="tr-TR"/>
              <a:pPr/>
              <a:t>5</a:t>
            </a:fld>
            <a:endParaRPr lang="en-US" altLang="tr-TR"/>
          </a:p>
        </p:txBody>
      </p:sp>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429000"/>
            <a:ext cx="3024187"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595688"/>
            <a:ext cx="35782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itle 1"/>
          <p:cNvSpPr>
            <a:spLocks noGrp="1"/>
          </p:cNvSpPr>
          <p:nvPr>
            <p:ph type="title"/>
          </p:nvPr>
        </p:nvSpPr>
        <p:spPr>
          <a:xfrm>
            <a:off x="395288" y="404813"/>
            <a:ext cx="6324600" cy="914400"/>
          </a:xfrm>
        </p:spPr>
        <p:txBody>
          <a:bodyPr/>
          <a:lstStyle/>
          <a:p>
            <a:r>
              <a:rPr lang="tr-TR" altLang="tr-TR" sz="3200" b="1" smtClean="0">
                <a:latin typeface="Cambria" panose="02040503050406030204" pitchFamily="18" charset="0"/>
              </a:rPr>
              <a:t>ÇİZGİ</a:t>
            </a:r>
            <a:endParaRPr lang="tr-TR" altLang="tr-TR" sz="3200" smtClean="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688" y="862013"/>
            <a:ext cx="5403850" cy="5146675"/>
          </a:xfrm>
        </p:spPr>
      </p:pic>
      <p:sp>
        <p:nvSpPr>
          <p:cNvPr id="133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A4B542-8CD1-431F-99D7-3F6087E598FC}" type="slidenum">
              <a:rPr lang="en-US" altLang="tr-TR"/>
              <a:pPr/>
              <a:t>6</a:t>
            </a:fld>
            <a:endParaRPr lang="en-US" altLang="tr-TR"/>
          </a:p>
        </p:txBody>
      </p:sp>
      <p:sp>
        <p:nvSpPr>
          <p:cNvPr id="13315" name="TextBox 3"/>
          <p:cNvSpPr txBox="1">
            <a:spLocks noChangeArrowheads="1"/>
          </p:cNvSpPr>
          <p:nvPr/>
        </p:nvSpPr>
        <p:spPr bwMode="auto">
          <a:xfrm>
            <a:off x="2773338" y="2847678"/>
            <a:ext cx="3384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dirty="0">
                <a:latin typeface="Cambria" panose="02040503050406030204" pitchFamily="18" charset="0"/>
              </a:rPr>
              <a:t>Öğretim materyali üzerinde oluşturulacak kontrast/ zıtlık dikkat çekecektir</a:t>
            </a:r>
            <a:r>
              <a:rPr lang="tr-TR" altLang="tr-TR"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title"/>
          </p:nvPr>
        </p:nvSpPr>
        <p:spPr>
          <a:xfrm>
            <a:off x="827584" y="566936"/>
            <a:ext cx="6324600" cy="914400"/>
          </a:xfrm>
        </p:spPr>
        <p:txBody>
          <a:bodyPr/>
          <a:lstStyle/>
          <a:p>
            <a:r>
              <a:rPr lang="tr-TR" altLang="tr-TR" sz="3200" b="1" dirty="0" smtClean="0">
                <a:latin typeface="Cambria" panose="02040503050406030204" pitchFamily="18" charset="0"/>
              </a:rPr>
              <a:t>ŞEKİL</a:t>
            </a:r>
            <a:endParaRPr lang="tr-TR" altLang="tr-TR" sz="3200" dirty="0" smtClean="0"/>
          </a:p>
        </p:txBody>
      </p:sp>
      <p:sp>
        <p:nvSpPr>
          <p:cNvPr id="153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A7AE3-9B36-4910-82F1-9BF6821A4316}" type="slidenum">
              <a:rPr lang="en-US" altLang="tr-TR"/>
              <a:pPr/>
              <a:t>7</a:t>
            </a:fld>
            <a:endParaRPr lang="en-US" altLang="tr-TR"/>
          </a:p>
        </p:txBody>
      </p:sp>
      <p:pic>
        <p:nvPicPr>
          <p:cNvPr id="15363" name="Picture 2" descr="C:\Users\zlm\Desktop\sek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10272"/>
            <a:ext cx="24479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C:\Users\zlm\Desktop\sekil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312" y="2645222"/>
            <a:ext cx="29543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a:xfrm>
            <a:off x="354012" y="209551"/>
            <a:ext cx="6324600" cy="914400"/>
          </a:xfrm>
        </p:spPr>
        <p:txBody>
          <a:bodyPr/>
          <a:lstStyle/>
          <a:p>
            <a:r>
              <a:rPr lang="tr-TR" altLang="tr-TR" sz="3200" b="1" dirty="0" smtClean="0">
                <a:latin typeface="Cambria" panose="02040503050406030204" pitchFamily="18" charset="0"/>
              </a:rPr>
              <a:t>ALAN</a:t>
            </a:r>
          </a:p>
        </p:txBody>
      </p:sp>
      <p:sp>
        <p:nvSpPr>
          <p:cNvPr id="3" name="Content Placeholder 2"/>
          <p:cNvSpPr>
            <a:spLocks noGrp="1"/>
          </p:cNvSpPr>
          <p:nvPr>
            <p:ph idx="1"/>
          </p:nvPr>
        </p:nvSpPr>
        <p:spPr>
          <a:xfrm>
            <a:off x="955675" y="1123951"/>
            <a:ext cx="6530975" cy="4754562"/>
          </a:xfrm>
        </p:spPr>
        <p:txBody>
          <a:bodyPr/>
          <a:lstStyle/>
          <a:p>
            <a:pPr marL="0" indent="0">
              <a:buFontTx/>
              <a:buNone/>
              <a:defRPr/>
            </a:pPr>
            <a:r>
              <a:rPr lang="tr-TR" dirty="0" smtClean="0">
                <a:latin typeface="Cambria" pitchFamily="18" charset="0"/>
              </a:rPr>
              <a:t>Görsel materyalde;</a:t>
            </a:r>
          </a:p>
          <a:p>
            <a:pPr>
              <a:buFontTx/>
              <a:buBlip>
                <a:blip r:embed="rId2"/>
              </a:buBlip>
              <a:defRPr/>
            </a:pPr>
            <a:r>
              <a:rPr lang="tr-TR" dirty="0" smtClean="0">
                <a:latin typeface="Cambria" pitchFamily="18" charset="0"/>
              </a:rPr>
              <a:t>Kapalı ya da açık alan olarak isimlendirilir. </a:t>
            </a:r>
          </a:p>
          <a:p>
            <a:pPr>
              <a:buFontTx/>
              <a:buBlip>
                <a:blip r:embed="rId2"/>
              </a:buBlip>
              <a:defRPr/>
            </a:pPr>
            <a:r>
              <a:rPr lang="tr-TR" dirty="0" smtClean="0">
                <a:latin typeface="Cambria" pitchFamily="18" charset="0"/>
              </a:rPr>
              <a:t>Açık alanda resim ya da </a:t>
            </a:r>
            <a:r>
              <a:rPr lang="tr-TR" dirty="0" smtClean="0">
                <a:solidFill>
                  <a:srgbClr val="FF0000"/>
                </a:solidFill>
                <a:latin typeface="Cambria" pitchFamily="18" charset="0"/>
              </a:rPr>
              <a:t>yazı yoktur</a:t>
            </a:r>
            <a:r>
              <a:rPr lang="tr-TR" dirty="0" smtClean="0">
                <a:latin typeface="Cambria" pitchFamily="18" charset="0"/>
              </a:rPr>
              <a:t>, kapalı alan </a:t>
            </a:r>
            <a:r>
              <a:rPr lang="tr-TR" dirty="0" smtClean="0">
                <a:solidFill>
                  <a:srgbClr val="FF0000"/>
                </a:solidFill>
                <a:latin typeface="Cambria" pitchFamily="18" charset="0"/>
              </a:rPr>
              <a:t>dolu</a:t>
            </a:r>
            <a:r>
              <a:rPr lang="tr-TR" dirty="0" smtClean="0">
                <a:latin typeface="Cambria" pitchFamily="18" charset="0"/>
              </a:rPr>
              <a:t> kısımlardır. </a:t>
            </a:r>
          </a:p>
          <a:p>
            <a:pPr marL="0" indent="0">
              <a:buFontTx/>
              <a:buNone/>
              <a:defRPr/>
            </a:pPr>
            <a:endParaRPr lang="tr-TR" dirty="0">
              <a:latin typeface="Cambria" pitchFamily="18" charset="0"/>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7F510F-4698-40D7-9897-DF79DA669AB0}" type="slidenum">
              <a:rPr lang="en-US" altLang="tr-TR"/>
              <a:pPr/>
              <a:t>8</a:t>
            </a:fld>
            <a:endParaRPr lang="en-US" altLang="tr-TR"/>
          </a:p>
        </p:txBody>
      </p:sp>
      <p:pic>
        <p:nvPicPr>
          <p:cNvPr id="16387" name="Picture 2" descr="C:\Users\zlm\Desktop\sekil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4" y="2828927"/>
            <a:ext cx="453707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354012" y="138113"/>
            <a:ext cx="6324600" cy="914400"/>
          </a:xfrm>
        </p:spPr>
        <p:txBody>
          <a:bodyPr/>
          <a:lstStyle/>
          <a:p>
            <a:r>
              <a:rPr lang="tr-TR" altLang="tr-TR" sz="3200" b="1" dirty="0" smtClean="0">
                <a:latin typeface="Cambria" panose="02040503050406030204" pitchFamily="18" charset="0"/>
              </a:rPr>
              <a:t>ALAN</a:t>
            </a:r>
          </a:p>
        </p:txBody>
      </p:sp>
      <p:sp>
        <p:nvSpPr>
          <p:cNvPr id="17410" name="Content Placeholder 2"/>
          <p:cNvSpPr>
            <a:spLocks noGrp="1"/>
          </p:cNvSpPr>
          <p:nvPr>
            <p:ph idx="1"/>
          </p:nvPr>
        </p:nvSpPr>
        <p:spPr>
          <a:xfrm>
            <a:off x="250825" y="1052513"/>
            <a:ext cx="6530975" cy="5043487"/>
          </a:xfrm>
        </p:spPr>
        <p:txBody>
          <a:bodyPr/>
          <a:lstStyle/>
          <a:p>
            <a:pPr>
              <a:buFontTx/>
              <a:buBlip>
                <a:blip r:embed="rId2"/>
              </a:buBlip>
            </a:pPr>
            <a:r>
              <a:rPr lang="tr-TR" altLang="tr-TR" dirty="0" smtClean="0">
                <a:latin typeface="Cambria" panose="02040503050406030204" pitchFamily="18" charset="0"/>
              </a:rPr>
              <a:t>Dikkati belirli bir ögeye çekmek için; alan enine boyuna 3 parçaya bölünür. İlgi çeken öge kesişen yerlere koyulur. </a:t>
            </a:r>
          </a:p>
          <a:p>
            <a:pPr>
              <a:buFontTx/>
              <a:buBlip>
                <a:blip r:embed="rId2"/>
              </a:buBlip>
            </a:pPr>
            <a:r>
              <a:rPr lang="tr-TR" altLang="tr-TR" dirty="0" smtClean="0">
                <a:latin typeface="Cambria" panose="02040503050406030204" pitchFamily="18" charset="0"/>
              </a:rPr>
              <a:t>İnsanların </a:t>
            </a:r>
            <a:r>
              <a:rPr lang="tr-TR" altLang="tr-TR" dirty="0" smtClean="0">
                <a:solidFill>
                  <a:srgbClr val="FF0000"/>
                </a:solidFill>
                <a:latin typeface="Cambria" panose="02040503050406030204" pitchFamily="18" charset="0"/>
              </a:rPr>
              <a:t>sol üst </a:t>
            </a:r>
            <a:r>
              <a:rPr lang="tr-TR" altLang="tr-TR" dirty="0" smtClean="0">
                <a:latin typeface="Cambria" panose="02040503050406030204" pitchFamily="18" charset="0"/>
              </a:rPr>
              <a:t>köşeye koyulan ögeyi unutmadıkları bulunmuştur. </a:t>
            </a: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D1253E-B2A0-4256-B0FB-311E9BB9A9B2}" type="slidenum">
              <a:rPr lang="en-US" altLang="tr-TR"/>
              <a:pPr/>
              <a:t>9</a:t>
            </a:fld>
            <a:endParaRPr lang="en-US" altLang="tr-T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656" y="3116262"/>
            <a:ext cx="51117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750</Words>
  <Application>Microsoft Office PowerPoint</Application>
  <PresentationFormat>Ekran Gösterisi (4:3)</PresentationFormat>
  <Paragraphs>163</Paragraphs>
  <Slides>27</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27</vt:i4>
      </vt:variant>
    </vt:vector>
  </HeadingPairs>
  <TitlesOfParts>
    <vt:vector size="36" baseType="lpstr">
      <vt:lpstr>Arial Unicode MS</vt:lpstr>
      <vt:lpstr>Arial</vt:lpstr>
      <vt:lpstr>Calibri</vt:lpstr>
      <vt:lpstr>Calibri Light</vt:lpstr>
      <vt:lpstr>Cambria</vt:lpstr>
      <vt:lpstr>Tahoma</vt:lpstr>
      <vt:lpstr>Times New Roman</vt:lpstr>
      <vt:lpstr>Wingdings</vt:lpstr>
      <vt:lpstr>Office Teması</vt:lpstr>
      <vt:lpstr> GÖRSEL MATERYAL TASARIMI</vt:lpstr>
      <vt:lpstr>Amaç;</vt:lpstr>
      <vt:lpstr>Tasarımın Öğeleri</vt:lpstr>
      <vt:lpstr>ÇİZGİ</vt:lpstr>
      <vt:lpstr>ÇİZGİ</vt:lpstr>
      <vt:lpstr>ÇİZGİ</vt:lpstr>
      <vt:lpstr>ŞEKİL</vt:lpstr>
      <vt:lpstr>ALAN</vt:lpstr>
      <vt:lpstr>ALAN</vt:lpstr>
      <vt:lpstr>BOYUT</vt:lpstr>
      <vt:lpstr>DOKU</vt:lpstr>
      <vt:lpstr>RENK</vt:lpstr>
      <vt:lpstr>RENK</vt:lpstr>
      <vt:lpstr>RENK</vt:lpstr>
      <vt:lpstr>RENK BİLEŞİMLERİ </vt:lpstr>
      <vt:lpstr>TASARIM İLKELERİ</vt:lpstr>
      <vt:lpstr>BÜTÜNLÜK</vt:lpstr>
      <vt:lpstr>DENGE</vt:lpstr>
      <vt:lpstr>DENGE</vt:lpstr>
      <vt:lpstr>DENGE</vt:lpstr>
      <vt:lpstr>VURGU</vt:lpstr>
      <vt:lpstr>HİZALAMA</vt:lpstr>
      <vt:lpstr>YAKINLIK</vt:lpstr>
      <vt:lpstr>RESiM, FOTOĞRAF VE GRAFiK KULLANIMI </vt:lpstr>
      <vt:lpstr>RESiM, FOTOĞRAF VE GRAFiK KULLANIMI </vt:lpstr>
      <vt:lpstr>METİN KULLANIMI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GÖRSEL MATERYAL TASARIMI</dc:title>
  <dc:creator>zlm</dc:creator>
  <cp:lastModifiedBy>Hidayet Suha Yüksel</cp:lastModifiedBy>
  <cp:revision>33</cp:revision>
  <dcterms:created xsi:type="dcterms:W3CDTF">2011-11-21T21:27:04Z</dcterms:created>
  <dcterms:modified xsi:type="dcterms:W3CDTF">2017-10-16T22:15:41Z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TC103367851033</vt:lpwstr>
  </property>
</Properties>
</file>