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12.04.2020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ulut"/>
          <p:cNvSpPr/>
          <p:nvPr/>
        </p:nvSpPr>
        <p:spPr>
          <a:xfrm>
            <a:off x="0" y="1214422"/>
            <a:ext cx="642942" cy="4286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Metin kutusu"/>
          <p:cNvSpPr txBox="1"/>
          <p:nvPr/>
        </p:nvSpPr>
        <p:spPr>
          <a:xfrm>
            <a:off x="714348" y="85723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MEZAR-I  KAİD </a:t>
            </a:r>
          </a:p>
          <a:p>
            <a:r>
              <a:rPr lang="tr-TR" dirty="0" smtClean="0"/>
              <a:t>Mezar-ı  Kaid  olarak  bilinen  diğer  adıyla  </a:t>
            </a:r>
            <a:r>
              <a:rPr lang="tr-TR" dirty="0" smtClean="0">
                <a:solidFill>
                  <a:schemeClr val="accent1"/>
                </a:solidFill>
              </a:rPr>
              <a:t>Cinnah  Anıt  Mezarı  </a:t>
            </a:r>
            <a:r>
              <a:rPr lang="tr-TR" dirty="0" smtClean="0"/>
              <a:t>veya  </a:t>
            </a:r>
            <a:r>
              <a:rPr lang="tr-TR" dirty="0" smtClean="0">
                <a:solidFill>
                  <a:schemeClr val="accent1"/>
                </a:solidFill>
              </a:rPr>
              <a:t>Ulusal  Anıt  Mezarı  Büyük  Önder </a:t>
            </a:r>
            <a:r>
              <a:rPr lang="tr-TR" dirty="0" smtClean="0"/>
              <a:t> olarak  anılan  Pakistan’  ın  kurucusu  Muhammed  Ali  Cinnah’  ın  anıt  mezarı’ dır.</a:t>
            </a:r>
            <a:endParaRPr lang="tr-T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584394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ulut"/>
          <p:cNvSpPr/>
          <p:nvPr/>
        </p:nvSpPr>
        <p:spPr>
          <a:xfrm>
            <a:off x="0" y="1000108"/>
            <a:ext cx="714348" cy="3571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Metin kutusu"/>
          <p:cNvSpPr txBox="1"/>
          <p:nvPr/>
        </p:nvSpPr>
        <p:spPr>
          <a:xfrm>
            <a:off x="785786" y="1000108"/>
            <a:ext cx="835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Mezar-ı  Kaid’ in  Mimarı,  Yahya  Merchant’ dır.</a:t>
            </a:r>
            <a:endParaRPr lang="tr-TR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35811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44341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ulut"/>
          <p:cNvSpPr/>
          <p:nvPr/>
        </p:nvSpPr>
        <p:spPr>
          <a:xfrm>
            <a:off x="0" y="1000108"/>
            <a:ext cx="714380" cy="5000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Metin kutusu"/>
          <p:cNvSpPr txBox="1"/>
          <p:nvPr/>
        </p:nvSpPr>
        <p:spPr>
          <a:xfrm>
            <a:off x="714348" y="1000108"/>
            <a:ext cx="842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1960’ lı  </a:t>
            </a:r>
            <a:r>
              <a:rPr lang="tr-TR" dirty="0" smtClean="0"/>
              <a:t>yılların  modern  tarzında  tasarlanan türbe  de, Cinnah’ ın  kız  kardeşi, Milletin  annesi  olarak  anılan  Fatıma Cinnah’  ında mezarı  bulunmaktadır.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175" y="1714488"/>
            <a:ext cx="431482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478631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59832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ulut"/>
          <p:cNvSpPr/>
          <p:nvPr/>
        </p:nvSpPr>
        <p:spPr>
          <a:xfrm>
            <a:off x="0" y="1000108"/>
            <a:ext cx="785786" cy="4286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Metin kutusu"/>
          <p:cNvSpPr txBox="1"/>
          <p:nvPr/>
        </p:nvSpPr>
        <p:spPr>
          <a:xfrm>
            <a:off x="785786" y="1000108"/>
            <a:ext cx="835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Pakistan’ ın  ilk  başbakanı </a:t>
            </a:r>
            <a:r>
              <a:rPr lang="tr-TR" dirty="0" smtClean="0">
                <a:solidFill>
                  <a:schemeClr val="accent1"/>
                </a:solidFill>
              </a:rPr>
              <a:t> Liyakat  Ali  Han’ ın</a:t>
            </a:r>
            <a:r>
              <a:rPr lang="tr-TR" dirty="0" smtClean="0"/>
              <a:t>  mezarı da  burada  bulunmaktadır.</a:t>
            </a:r>
            <a:endParaRPr lang="tr-T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14488"/>
            <a:ext cx="507206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450056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916813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ulut"/>
          <p:cNvSpPr/>
          <p:nvPr/>
        </p:nvSpPr>
        <p:spPr>
          <a:xfrm>
            <a:off x="0" y="1000108"/>
            <a:ext cx="642942" cy="3571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Metin kutusu"/>
          <p:cNvSpPr txBox="1"/>
          <p:nvPr/>
        </p:nvSpPr>
        <p:spPr>
          <a:xfrm>
            <a:off x="714348" y="100010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Türbe  </a:t>
            </a:r>
            <a:r>
              <a:rPr lang="tr-TR" dirty="0" smtClean="0">
                <a:solidFill>
                  <a:schemeClr val="accent1"/>
                </a:solidFill>
              </a:rPr>
              <a:t>1970  </a:t>
            </a:r>
            <a:r>
              <a:rPr lang="tr-TR" dirty="0" smtClean="0"/>
              <a:t>yılında  tamamlanmış  ve  Karaçi’ nin  ikonik  bir  sembolüdür.</a:t>
            </a:r>
            <a:endParaRPr lang="tr-T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0157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ulut"/>
          <p:cNvSpPr/>
          <p:nvPr/>
        </p:nvSpPr>
        <p:spPr>
          <a:xfrm>
            <a:off x="0" y="1000108"/>
            <a:ext cx="714380" cy="3571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Metin kutusu"/>
          <p:cNvSpPr txBox="1"/>
          <p:nvPr/>
        </p:nvSpPr>
        <p:spPr>
          <a:xfrm>
            <a:off x="785786" y="857232"/>
            <a:ext cx="8358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MOHENCO-DARO  ANTİK  KENTİ</a:t>
            </a:r>
          </a:p>
          <a:p>
            <a:r>
              <a:rPr lang="tr-TR" dirty="0" smtClean="0"/>
              <a:t>Pakistan’ ın Sindh  eyaletinde  bir  arkeolojik  alandır. </a:t>
            </a:r>
            <a:r>
              <a:rPr lang="tr-TR" dirty="0" smtClean="0">
                <a:solidFill>
                  <a:schemeClr val="accent1"/>
                </a:solidFill>
              </a:rPr>
              <a:t>M.Ö  2500  </a:t>
            </a:r>
            <a:r>
              <a:rPr lang="tr-TR" dirty="0" smtClean="0"/>
              <a:t>civarında  inşa  edilmiş olan  kent,  antik </a:t>
            </a:r>
            <a:r>
              <a:rPr lang="tr-TR" dirty="0" smtClean="0">
                <a:solidFill>
                  <a:schemeClr val="accent1"/>
                </a:solidFill>
              </a:rPr>
              <a:t>İndus  Vadisi  Uygarlığı’ nın</a:t>
            </a:r>
            <a:r>
              <a:rPr lang="tr-TR" dirty="0" smtClean="0"/>
              <a:t> en  büyük  yerleşimlerinden  ve  dünyanın  en  büyük  kentsel  yerleşim  yerlerinden  biridir.</a:t>
            </a:r>
            <a:endParaRPr lang="tr-T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76132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ulut"/>
          <p:cNvSpPr/>
          <p:nvPr/>
        </p:nvSpPr>
        <p:spPr>
          <a:xfrm>
            <a:off x="0" y="1000108"/>
            <a:ext cx="785818" cy="4286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Metin kutusu"/>
          <p:cNvSpPr txBox="1"/>
          <p:nvPr/>
        </p:nvSpPr>
        <p:spPr>
          <a:xfrm>
            <a:off x="785786" y="857232"/>
            <a:ext cx="835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M.Ö  19.yüzyılda  </a:t>
            </a:r>
            <a:r>
              <a:rPr lang="tr-TR" dirty="0" smtClean="0"/>
              <a:t>İndus  Vadisi  Uygarlığı’ nın  düşüşüyle  terk  edilmiş  ve  </a:t>
            </a:r>
            <a:r>
              <a:rPr lang="tr-TR" dirty="0" smtClean="0">
                <a:solidFill>
                  <a:schemeClr val="accent1"/>
                </a:solidFill>
              </a:rPr>
              <a:t>1920’ li </a:t>
            </a:r>
            <a:r>
              <a:rPr lang="tr-TR" dirty="0" smtClean="0"/>
              <a:t>yıllara  kadar  bu  alan  yeniden  keşfedilmemiştir.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1571612"/>
            <a:ext cx="5143500" cy="52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392905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2386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ulut"/>
          <p:cNvSpPr/>
          <p:nvPr/>
        </p:nvSpPr>
        <p:spPr>
          <a:xfrm>
            <a:off x="0" y="1000108"/>
            <a:ext cx="714380" cy="5000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714348" y="1000108"/>
            <a:ext cx="842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 tarihten  bu yana, </a:t>
            </a:r>
            <a:r>
              <a:rPr lang="tr-TR" dirty="0" smtClean="0">
                <a:solidFill>
                  <a:schemeClr val="accent1"/>
                </a:solidFill>
              </a:rPr>
              <a:t>1980’ de UNESCO Dünya  Mirası  </a:t>
            </a:r>
            <a:r>
              <a:rPr lang="tr-TR" dirty="0" smtClean="0"/>
              <a:t>olarak  adlandırılan  kentin  bulunduğu  alanda  önemli  kazılar  yapılmıştır.</a:t>
            </a:r>
            <a:endParaRPr lang="tr-T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9144000" cy="50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1183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Ekran Gösterisi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</cp:revision>
  <dcterms:created xsi:type="dcterms:W3CDTF">2020-04-12T10:00:32Z</dcterms:created>
  <dcterms:modified xsi:type="dcterms:W3CDTF">2020-04-12T10:05:52Z</dcterms:modified>
</cp:coreProperties>
</file>