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6" r:id="rId6"/>
    <p:sldId id="1083" r:id="rId7"/>
    <p:sldId id="1084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AYNİ HAK KAVRAMI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Hak- Alacak Hakkı Ayrımı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Hak- Eşyaya Bağlı Borç Ayrımı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AYNİ HAK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MÜLKİYET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SINIRLI AYNİ HAKLAR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1-İrtifak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2-Rehin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3-Taşınmaz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Yükü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AYNİ HAKKIN TÜRLERİ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Kullanma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Yararlanma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etme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SAĞLADIĞI YETKİLER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79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İrtifak hakları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İntifa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err="1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Sükna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– oturma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Manzara kapatmama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Geçit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Üst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Mecra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Yükü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SINIRLI AYNİ HAKLAR</a:t>
            </a:r>
          </a:p>
        </p:txBody>
      </p:sp>
    </p:spTree>
    <p:extLst>
      <p:ext uri="{BB962C8B-B14F-4D97-AF65-F5344CB8AC3E}">
        <p14:creationId xmlns:p14="http://schemas.microsoft.com/office/powerpoint/2010/main" val="383193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Rehin Hakları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</a:t>
            </a:r>
            <a:r>
              <a:rPr lang="tr-TR" sz="2000" spc="-50" dirty="0" err="1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   İpotek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  İrat senedi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  İpotekli borç denedi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-Taşınır </a:t>
            </a:r>
            <a:r>
              <a:rPr lang="tr-TR" sz="2000" spc="-50" dirty="0" err="1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SINIRLI AYNİ HAKLAR</a:t>
            </a:r>
          </a:p>
        </p:txBody>
      </p:sp>
    </p:spTree>
    <p:extLst>
      <p:ext uri="{BB962C8B-B14F-4D97-AF65-F5344CB8AC3E}">
        <p14:creationId xmlns:p14="http://schemas.microsoft.com/office/powerpoint/2010/main" val="259580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Kişiye bağlı ayni hak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Eşyaya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bağlı ayni hak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SINIRLI AYNİ HAKLAR</a:t>
            </a:r>
          </a:p>
        </p:txBody>
      </p:sp>
    </p:spTree>
    <p:extLst>
      <p:ext uri="{BB962C8B-B14F-4D97-AF65-F5344CB8AC3E}">
        <p14:creationId xmlns:p14="http://schemas.microsoft.com/office/powerpoint/2010/main" val="261958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12495</TotalTime>
  <Words>100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814</cp:revision>
  <cp:lastPrinted>2016-10-24T07:53:35Z</cp:lastPrinted>
  <dcterms:created xsi:type="dcterms:W3CDTF">2016-09-18T09:35:24Z</dcterms:created>
  <dcterms:modified xsi:type="dcterms:W3CDTF">2020-02-26T08:53:07Z</dcterms:modified>
</cp:coreProperties>
</file>