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1" r:id="rId5"/>
    <p:sldId id="284" r:id="rId6"/>
    <p:sldId id="258" r:id="rId7"/>
    <p:sldId id="28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dirty="0" smtClean="0"/>
              <a:t> YAKLAŞIMLARI</a:t>
            </a:r>
            <a:br>
              <a:rPr lang="tr-TR" dirty="0" smtClean="0"/>
            </a:br>
            <a:r>
              <a:rPr lang="tr-TR" dirty="0" smtClean="0"/>
              <a:t>4.Hafta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a:t>Gelecek kuşaklara ilgi, yaşama saygı, tüm canlı varlıklara saygı ve hatta doğa sevgisi hep erdemli davranışların rol oynadığı </a:t>
            </a:r>
            <a:r>
              <a:rPr lang="tr-TR" dirty="0" smtClean="0"/>
              <a:t>konulardır.</a:t>
            </a:r>
          </a:p>
          <a:p>
            <a:pPr marL="0" indent="0">
              <a:buNone/>
            </a:pPr>
            <a:endParaRPr lang="en-US" dirty="0"/>
          </a:p>
        </p:txBody>
      </p:sp>
    </p:spTree>
    <p:extLst>
      <p:ext uri="{BB962C8B-B14F-4D97-AF65-F5344CB8AC3E}">
        <p14:creationId xmlns:p14="http://schemas.microsoft.com/office/powerpoint/2010/main" val="305960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sz="2800" dirty="0"/>
              <a:t>Yararcılık, eylemlerimizin sonuçlarını değerlendiren ve bize toplam toplumsal yararları en çoğa çıkaracak biçimde davranmamız gerektiğini bildiren bir etik yaklaşımdır. Bu yaklaşım, değerlendirmelerini deontolojik etik haklar ve ilkeler çerçevesinde yapar ve bize belli biçimlerde davranmamız gerektiğini, başkalarına kötü davranmaktan kaçınmamızı öğütler.</a:t>
            </a:r>
          </a:p>
          <a:p>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pPr marL="0" indent="0" fontAlgn="auto">
              <a:spcAft>
                <a:spcPts val="0"/>
              </a:spcAft>
              <a:buFont typeface="Wingdings"/>
              <a:buNone/>
              <a:defRPr/>
            </a:pPr>
            <a:r>
              <a:rPr lang="tr-TR" dirty="0"/>
              <a:t>Hukuk, zamana ve koşullara uyum sağlama esnekliğine sahip olmalıdır. Çevre hukuku, hukukun dinamik niteliğinin en önemli örneklerinden birisidir. Çevre Hukuku, yeni bir hukuk dalıdır.</a:t>
            </a:r>
          </a:p>
          <a:p>
            <a:pPr marL="0" indent="0" fontAlgn="auto">
              <a:spcAft>
                <a:spcPts val="0"/>
              </a:spcAft>
              <a:buFont typeface="Wingdings"/>
              <a:buNone/>
              <a:defRPr/>
            </a:pPr>
            <a:endParaRPr lang="tr-TR" dirty="0"/>
          </a:p>
          <a:p>
            <a:r>
              <a:rPr lang="tr-TR" dirty="0"/>
              <a:t>Mahkemeler, çevreyi korumaya yönelik kararlarıyla, bağımsız bir Çevre Hukukunun gelişmesine önemli katkılarda bulundular ve bulunmayı sürdürüyorlar</a:t>
            </a:r>
            <a:endParaRPr lang="en-US" dirty="0"/>
          </a:p>
        </p:txBody>
      </p:sp>
    </p:spTree>
    <p:extLst>
      <p:ext uri="{BB962C8B-B14F-4D97-AF65-F5344CB8AC3E}">
        <p14:creationId xmlns:p14="http://schemas.microsoft.com/office/powerpoint/2010/main" val="17114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Çevreyi korumada, insanın doğa ile olan ilişkilerinde, toplumsal davranışların önemi yadsınamaz. Bu nedenle, genel olarak </a:t>
            </a:r>
            <a:r>
              <a:rPr lang="tr-TR" b="1" dirty="0"/>
              <a:t>Etik</a:t>
            </a:r>
            <a:r>
              <a:rPr lang="tr-TR" dirty="0"/>
              <a:t> ve özel olarak </a:t>
            </a:r>
            <a:r>
              <a:rPr lang="tr-TR" b="1" dirty="0"/>
              <a:t>Çevre Etiğinin</a:t>
            </a:r>
            <a:r>
              <a:rPr lang="tr-TR" dirty="0"/>
              <a:t> Çevre Hukuku ile olan ilişkisi, bilim çevrelerinin ilgisini giderek artan ölçülerde çekmektedir. </a:t>
            </a:r>
          </a:p>
          <a:p>
            <a:endParaRPr lang="tr-TR" dirty="0"/>
          </a:p>
          <a:p>
            <a:endParaRPr lang="tr-TR" dirty="0"/>
          </a:p>
        </p:txBody>
      </p:sp>
    </p:spTree>
    <p:extLst>
      <p:ext uri="{BB962C8B-B14F-4D97-AF65-F5344CB8AC3E}">
        <p14:creationId xmlns:p14="http://schemas.microsoft.com/office/powerpoint/2010/main" val="577565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Türkiye’de çevreyle ilgili mevzuat, Anayasa, Çevre Yasası, çevreyle ilgili diğer yasalar, yasa altı düzenlemeler olarak çevreyle ilgili Tüzük, Yönetmelik ve Yönergeler ile uluslararası sözleşmelerden oluşur. Yargı kararları ise ayrı bir bölümde incelenmiştir. Türkiye’de çevre mevzuatını, çok ayrıntılı düzenlemeler olması nedeniyle, genel olarak ve temel ilkeler açısından ele alacağız. Yasa altı düzenlemeler olarak Tüzük, Yönetmelik ve Yönergelerden ise yalnızca düzenledikleri konular açısından yeri geldiğinde söz edeceğiz.</a:t>
            </a:r>
          </a:p>
          <a:p>
            <a:endParaRPr lang="en-US" dirty="0"/>
          </a:p>
        </p:txBody>
      </p:sp>
    </p:spTree>
    <p:extLst>
      <p:ext uri="{BB962C8B-B14F-4D97-AF65-F5344CB8AC3E}">
        <p14:creationId xmlns:p14="http://schemas.microsoft.com/office/powerpoint/2010/main" val="363867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err="1"/>
              <a:t>Ataöv</a:t>
            </a:r>
            <a:r>
              <a:rPr lang="tr-TR" dirty="0"/>
              <a:t>, </a:t>
            </a:r>
            <a:r>
              <a:rPr lang="tr-TR" dirty="0" err="1"/>
              <a:t>Türkkaya</a:t>
            </a:r>
            <a:r>
              <a:rPr lang="tr-TR" dirty="0"/>
              <a:t> (2009), Kapitalizm ve Çevre, İleri Yayınları, 1. Baskı, İstanbul.</a:t>
            </a:r>
          </a:p>
          <a:p>
            <a:r>
              <a:rPr lang="tr-TR" dirty="0"/>
              <a:t>Cevizci, Ahmet (2013), Uygulamalı Etik, Say Yayınları, İstanbul.</a:t>
            </a:r>
          </a:p>
          <a:p>
            <a:r>
              <a:rPr lang="tr-TR" dirty="0" err="1"/>
              <a:t>Des</a:t>
            </a:r>
            <a:r>
              <a:rPr lang="tr-TR" dirty="0"/>
              <a:t> </a:t>
            </a:r>
            <a:r>
              <a:rPr lang="tr-TR" dirty="0" err="1"/>
              <a:t>Jardins</a:t>
            </a:r>
            <a:r>
              <a:rPr lang="tr-TR" dirty="0"/>
              <a:t>, Joseph R. (2006), Çevre Etiği, İmge Kitabevi Yayınları, Ankara</a:t>
            </a:r>
            <a:r>
              <a:rPr lang="tr-TR" dirty="0" smtClean="0"/>
              <a:t>.</a:t>
            </a:r>
          </a:p>
          <a:p>
            <a:r>
              <a:rPr lang="tr-TR" dirty="0"/>
              <a:t>Keleş Ruşen ve Birol Ertan (2002), Çevre Hukukuna Giriş, İmge Kitabevi Yayınları, Ankara</a:t>
            </a:r>
            <a:endParaRPr lang="tr-TR" dirty="0"/>
          </a:p>
          <a:p>
            <a:endParaRPr lang="tr-TR" dirty="0"/>
          </a:p>
        </p:txBody>
      </p:sp>
    </p:spTree>
    <p:extLst>
      <p:ext uri="{BB962C8B-B14F-4D97-AF65-F5344CB8AC3E}">
        <p14:creationId xmlns:p14="http://schemas.microsoft.com/office/powerpoint/2010/main" val="5858825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79</TotalTime>
  <Words>312</Words>
  <Application>Microsoft Office PowerPoint</Application>
  <PresentationFormat>Ekran Gösterisi (4:3)</PresentationFormat>
  <Paragraphs>18</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Calisto MT</vt:lpstr>
      <vt:lpstr>Mistral</vt:lpstr>
      <vt:lpstr>Wingdings</vt:lpstr>
      <vt:lpstr>Wingdings 2</vt:lpstr>
      <vt:lpstr>Travelogue</vt:lpstr>
      <vt:lpstr>ÇEVRE FELSEFESİ VE ÇEVRE ETİĞİ YAKLAŞIMLARI 4.Hafta</vt:lpstr>
      <vt:lpstr>ÇEVRE</vt:lpstr>
      <vt:lpstr>Çevre</vt:lpstr>
      <vt:lpstr>Çevre</vt:lpstr>
      <vt:lpstr>PowerPoint Sunusu</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21</cp:revision>
  <dcterms:created xsi:type="dcterms:W3CDTF">2014-03-19T06:29:54Z</dcterms:created>
  <dcterms:modified xsi:type="dcterms:W3CDTF">2019-11-29T09:48:05Z</dcterms:modified>
</cp:coreProperties>
</file>