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84" r:id="rId3"/>
    <p:sldId id="286" r:id="rId4"/>
    <p:sldId id="287" r:id="rId5"/>
    <p:sldId id="291" r:id="rId6"/>
    <p:sldId id="29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96" y="-4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BF7C1-07BF-42EA-AF10-571D4A61B0D1}" type="datetimeFigureOut">
              <a:rPr lang="tr-TR" smtClean="0"/>
              <a:pPr/>
              <a:t>8.12.2019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7E6B0C-B2AA-4246-992C-3ACCAD0834C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A66902-97B5-494F-AB42-4EBA93892F79}" type="slidenum">
              <a:rPr lang="en-US"/>
              <a:pPr/>
              <a:t>2</a:t>
            </a:fld>
            <a:endParaRPr lang="en-US"/>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7165E4C-6E6D-4AB8-9DBA-8574AD187175}" type="datetimeFigureOut">
              <a:rPr lang="tr-TR" smtClean="0"/>
              <a:pPr/>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7165E4C-6E6D-4AB8-9DBA-8574AD187175}" type="datetimeFigureOut">
              <a:rPr lang="tr-TR" smtClean="0"/>
              <a:pPr/>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7165E4C-6E6D-4AB8-9DBA-8574AD187175}" type="datetimeFigureOut">
              <a:rPr lang="tr-TR" smtClean="0"/>
              <a:pPr/>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7165E4C-6E6D-4AB8-9DBA-8574AD187175}" type="datetimeFigureOut">
              <a:rPr lang="tr-TR" smtClean="0"/>
              <a:pPr/>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165E4C-6E6D-4AB8-9DBA-8574AD187175}" type="datetimeFigureOut">
              <a:rPr lang="tr-TR" smtClean="0"/>
              <a:pPr/>
              <a:t>8.12.2019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7165E4C-6E6D-4AB8-9DBA-8574AD187175}" type="datetimeFigureOut">
              <a:rPr lang="tr-TR" smtClean="0"/>
              <a:pPr/>
              <a:t>8.12.2019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7165E4C-6E6D-4AB8-9DBA-8574AD187175}" type="datetimeFigureOut">
              <a:rPr lang="tr-TR" smtClean="0"/>
              <a:pPr/>
              <a:t>8.12.2019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7165E4C-6E6D-4AB8-9DBA-8574AD187175}" type="datetimeFigureOut">
              <a:rPr lang="tr-TR" smtClean="0"/>
              <a:pPr/>
              <a:t>8.12.2019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165E4C-6E6D-4AB8-9DBA-8574AD187175}" type="datetimeFigureOut">
              <a:rPr lang="tr-TR" smtClean="0"/>
              <a:pPr/>
              <a:t>8.12.2019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165E4C-6E6D-4AB8-9DBA-8574AD187175}" type="datetimeFigureOut">
              <a:rPr lang="tr-TR" smtClean="0"/>
              <a:pPr/>
              <a:t>8.12.2019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165E4C-6E6D-4AB8-9DBA-8574AD187175}" type="datetimeFigureOut">
              <a:rPr lang="tr-TR" smtClean="0"/>
              <a:pPr/>
              <a:t>8.12.2019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BCE9BF-04C8-4768-91BA-1563A6F3BAC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165E4C-6E6D-4AB8-9DBA-8574AD187175}" type="datetimeFigureOut">
              <a:rPr lang="tr-TR" smtClean="0"/>
              <a:pPr/>
              <a:t>8.12.2019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BCE9BF-04C8-4768-91BA-1563A6F3BAC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smtClean="0"/>
              <a:t>Sağlık İletişimi</a:t>
            </a:r>
            <a:endParaRPr lang="tr-TR" b="1" dirty="0"/>
          </a:p>
        </p:txBody>
      </p:sp>
      <p:sp>
        <p:nvSpPr>
          <p:cNvPr id="3" name="Subtitle 2"/>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b="1"/>
              <a:t>Sağlık Okuryazarlığı</a:t>
            </a:r>
            <a:endParaRPr lang="en-US" b="1"/>
          </a:p>
        </p:txBody>
      </p:sp>
      <p:sp>
        <p:nvSpPr>
          <p:cNvPr id="9219" name="Rectangle 3"/>
          <p:cNvSpPr>
            <a:spLocks noGrp="1" noChangeArrowheads="1"/>
          </p:cNvSpPr>
          <p:nvPr>
            <p:ph type="body" idx="1"/>
          </p:nvPr>
        </p:nvSpPr>
        <p:spPr/>
        <p:txBody>
          <a:bodyPr/>
          <a:lstStyle/>
          <a:p>
            <a:r>
              <a:rPr lang="tr-TR"/>
              <a:t>Sağlık okuryazarlığı insan sağlığı üzerinde büyük etkisi olacağı düşüncesi ile 1990’lı yıllarda tartışılmaya ve yeniden tanımlanmaya başlanmıştır. </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tr-TR" b="1"/>
              <a:t>Sağlık Okuryazarlığı</a:t>
            </a:r>
          </a:p>
        </p:txBody>
      </p:sp>
      <p:sp>
        <p:nvSpPr>
          <p:cNvPr id="31747" name="Rectangle 3"/>
          <p:cNvSpPr>
            <a:spLocks noGrp="1" noChangeArrowheads="1"/>
          </p:cNvSpPr>
          <p:nvPr>
            <p:ph type="body" idx="1"/>
          </p:nvPr>
        </p:nvSpPr>
        <p:spPr/>
        <p:txBody>
          <a:bodyPr/>
          <a:lstStyle/>
          <a:p>
            <a:r>
              <a:rPr lang="tr-TR"/>
              <a:t>Dünya Sağlık Örgütü tanımı:</a:t>
            </a:r>
          </a:p>
          <a:p>
            <a:r>
              <a:rPr lang="tr-TR"/>
              <a:t>“sağlıklı olmayı sürdürme ve bu duruma katkıda bulunmayı sağlayan yollarla; bireylerin bilgiye olan erişim, anlama ve kullanma yeteneği ile motivasyonunu belirleyen bilişsel ve sosyal beceriler”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tr-TR" b="1"/>
              <a:t>Sağlık Okuryazarlığı</a:t>
            </a:r>
          </a:p>
        </p:txBody>
      </p:sp>
      <p:sp>
        <p:nvSpPr>
          <p:cNvPr id="32771" name="Rectangle 3"/>
          <p:cNvSpPr>
            <a:spLocks noGrp="1" noChangeArrowheads="1"/>
          </p:cNvSpPr>
          <p:nvPr>
            <p:ph type="body" idx="1"/>
          </p:nvPr>
        </p:nvSpPr>
        <p:spPr/>
        <p:txBody>
          <a:bodyPr/>
          <a:lstStyle/>
          <a:p>
            <a:r>
              <a:rPr lang="tr-TR"/>
              <a:t>Bireylerin, kendileri ve toplum sağlığı ile ilgili karar ve davranışlarını yönlendirecek, temel sağlık bilgisi ve hizmetleri konusunda bilgi birikimleri, bu bilgilere erişimleri, erişilen bilgiyi anlamaları, kullanmaları ve nesilden nesile aktarmaları olarak tanımlanabilir.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tr-TR" sz="4000" b="1"/>
              <a:t>Sağlık Okuryazarlığının Sınıflandırılması</a:t>
            </a:r>
          </a:p>
        </p:txBody>
      </p:sp>
      <p:sp>
        <p:nvSpPr>
          <p:cNvPr id="36867" name="Rectangle 3"/>
          <p:cNvSpPr>
            <a:spLocks noGrp="1" noChangeArrowheads="1"/>
          </p:cNvSpPr>
          <p:nvPr>
            <p:ph type="body" idx="1"/>
          </p:nvPr>
        </p:nvSpPr>
        <p:spPr/>
        <p:txBody>
          <a:bodyPr/>
          <a:lstStyle/>
          <a:p>
            <a:r>
              <a:rPr lang="tr-TR"/>
              <a:t>Nutbeam </a:t>
            </a:r>
          </a:p>
          <a:p>
            <a:r>
              <a:rPr lang="tr-TR"/>
              <a:t>İşlevsel sağlık okuryazarlığı</a:t>
            </a:r>
          </a:p>
          <a:p>
            <a:r>
              <a:rPr lang="tr-TR"/>
              <a:t>İnteraktif sağlık okuryazarlığı</a:t>
            </a:r>
          </a:p>
          <a:p>
            <a:r>
              <a:rPr lang="tr-TR"/>
              <a:t>Eleştirel sağlık okuryazarlığı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Türkiye’de sağlık okuryazarlığının geliştirilmesi </a:t>
            </a:r>
            <a:r>
              <a:rPr lang="tr-TR" smtClean="0"/>
              <a:t>için neler yapılmalı?</a:t>
            </a:r>
            <a:endParaRPr lang="tr-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120</Words>
  <Application>Microsoft Office PowerPoint</Application>
  <PresentationFormat>On-screen Show (4:3)</PresentationFormat>
  <Paragraphs>15</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Sağlık İletişimi</vt:lpstr>
      <vt:lpstr>Sağlık Okuryazarlığı</vt:lpstr>
      <vt:lpstr>Sağlık Okuryazarlığı</vt:lpstr>
      <vt:lpstr>Sağlık Okuryazarlığı</vt:lpstr>
      <vt:lpstr>Sağlık Okuryazarlığının Sınıflandırılması</vt:lpstr>
      <vt:lpstr>Slide 6</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Modelleri</dc:title>
  <dc:creator>Hewlett-Packard Company</dc:creator>
  <cp:lastModifiedBy>Hewlett-Packard Company</cp:lastModifiedBy>
  <cp:revision>9</cp:revision>
  <dcterms:created xsi:type="dcterms:W3CDTF">2018-05-07T06:13:42Z</dcterms:created>
  <dcterms:modified xsi:type="dcterms:W3CDTF">2019-12-08T18:03:33Z</dcterms:modified>
</cp:coreProperties>
</file>