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2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55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82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55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84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291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11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74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74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90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31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8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10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82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81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38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82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913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A0947A8C-E583-4D83-B0DE-15FC52AD3263}"/>
              </a:ext>
            </a:extLst>
          </p:cNvPr>
          <p:cNvSpPr txBox="1"/>
          <p:nvPr/>
        </p:nvSpPr>
        <p:spPr>
          <a:xfrm>
            <a:off x="2983252" y="1805577"/>
            <a:ext cx="5989983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tr-TR" sz="74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Karşılama ve uğurlama</a:t>
            </a:r>
            <a:endParaRPr lang="tr-TR" sz="7400" b="1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8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B44B0F23-6DA1-44A9-961F-B4E2EBBB038D}"/>
              </a:ext>
            </a:extLst>
          </p:cNvPr>
          <p:cNvSpPr/>
          <p:nvPr/>
        </p:nvSpPr>
        <p:spPr>
          <a:xfrm>
            <a:off x="437512" y="2212503"/>
            <a:ext cx="7600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4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Karşılama ve uğurlamalarda kıdem ve makamlarına göre kişilerin hareket etmesi önemlidir</a:t>
            </a:r>
            <a:endParaRPr lang="tr-TR" sz="4400" b="1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1117127A-5D18-4DD4-BF2F-77A48A54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244" y="2212503"/>
            <a:ext cx="4611756" cy="3537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28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82A45A49-570B-423D-A812-E44FDBFDACE7}"/>
              </a:ext>
            </a:extLst>
          </p:cNvPr>
          <p:cNvSpPr/>
          <p:nvPr/>
        </p:nvSpPr>
        <p:spPr>
          <a:xfrm>
            <a:off x="4075612" y="3102224"/>
            <a:ext cx="75416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44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Karşılama ve uğurlamada töreni kabul eden kişi (Konuk) sağda görülecek şekilde yer alır.</a:t>
            </a:r>
            <a:endParaRPr lang="tr-T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18F5AFBE-4C3A-45A8-8F42-156FA8BC3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9" y="924065"/>
            <a:ext cx="3762213" cy="3578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38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BB98D339-18BE-49E7-9923-92726EBAC1FC}"/>
              </a:ext>
            </a:extLst>
          </p:cNvPr>
          <p:cNvSpPr/>
          <p:nvPr/>
        </p:nvSpPr>
        <p:spPr>
          <a:xfrm>
            <a:off x="2614216" y="3174887"/>
            <a:ext cx="7776185" cy="2941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Üstleri uçaktan yada otomobilden indikleri zaman karşılarken başta kıdemli sonra kıdemsizler, uğurlarken ise önce kıdemsizler sonra kıdemliler yer alır.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Uçağa binerke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önce kıdemsizler sonra üstler biner. İnerken de tam tersi geçerlidir.</a:t>
            </a:r>
            <a:endParaRPr lang="tr-TR" sz="28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4" y="297433"/>
            <a:ext cx="4542005" cy="25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30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DDC3A6D4-E3E3-4AF0-98E6-3F131E749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216" y="413556"/>
            <a:ext cx="3652215" cy="3451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0" y="2758440"/>
            <a:ext cx="9544003" cy="3067594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Protokolde karşılama ve uğurlamalar çok önemlidir. Üst ve eş düzey konuklarımızı kapıda karşılayalım ve uğurlayalım.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Karşılamada en üst olan, konuğa ilk önce </a:t>
            </a:r>
            <a:r>
              <a:rPr lang="tr-TR" sz="3200" dirty="0" err="1" smtClean="0">
                <a:solidFill>
                  <a:srgbClr val="FF0000"/>
                </a:solidFill>
              </a:rPr>
              <a:t>hoşgeldiniz</a:t>
            </a:r>
            <a:r>
              <a:rPr lang="tr-TR" sz="3200" dirty="0" smtClean="0">
                <a:solidFill>
                  <a:srgbClr val="FF0000"/>
                </a:solidFill>
              </a:rPr>
              <a:t> der ve elini sıkar. Uğurlamada ise ilk önce kıdemsizler güle güle der en üst en son güle güle diyerek elini sıkar.</a:t>
            </a:r>
          </a:p>
          <a:p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5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AE5C3A3F-066D-48A0-A17E-3EDE5C544FEE}"/>
              </a:ext>
            </a:extLst>
          </p:cNvPr>
          <p:cNvSpPr/>
          <p:nvPr/>
        </p:nvSpPr>
        <p:spPr>
          <a:xfrm>
            <a:off x="1172818" y="1648332"/>
            <a:ext cx="9846364" cy="477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sıkma da el uzatma önceliği üst olanındır.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Karşılamada ev sahibi önden gider ve buyur eder. Ancak önde yol gösteren birisi var ise yada bilinen bir yere gidiliyorsa/giriliyorsa ev sahibi konuğun yada üstün soluna geçerek yürür.</a:t>
            </a:r>
            <a:endParaRPr lang="tr-TR" sz="40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724F42C0-74F8-4848-AA5A-86E5FD4000A4}"/>
              </a:ext>
            </a:extLst>
          </p:cNvPr>
          <p:cNvSpPr/>
          <p:nvPr/>
        </p:nvSpPr>
        <p:spPr>
          <a:xfrm>
            <a:off x="940903" y="1031726"/>
            <a:ext cx="10058399" cy="5245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Üst yöneticilerimizi odamızın kapısında değil binamızın kapısında karşılayarak uğurlamalıyız.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tr-TR" sz="36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Eş düzeydeki konuğumuzu ise dairemizin kapısında karşılayıp uğurlamalıyız.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tr-TR" sz="36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konuğumuzu da odamızın kapısından uğurlarız. Ayağa kalkarak elini sıkarak karşılarız.</a:t>
            </a:r>
            <a:endParaRPr lang="tr-TR" sz="36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3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BCCA44DF-FFBA-479B-BB3B-5A0B2527A39F}"/>
              </a:ext>
            </a:extLst>
          </p:cNvPr>
          <p:cNvSpPr/>
          <p:nvPr/>
        </p:nvSpPr>
        <p:spPr>
          <a:xfrm>
            <a:off x="1232453" y="893862"/>
            <a:ext cx="10190922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44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Planlı olarak üst konuğumuz teşrif ediyor ise özel gündemle provalı karşılama yaparız.</a:t>
            </a:r>
            <a:endParaRPr lang="tr-TR" sz="4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96" y="3396343"/>
            <a:ext cx="5905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9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1148" y="2468880"/>
            <a:ext cx="10811103" cy="1802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Uğurlamalarda önde gelen salonu terk etmeden kimse salonu terk etmemelidir. 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Önde gelen otomobiline kadar uğurlanır. 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Araba hareket etmeden geri dönülmemelidir.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Karşılamada uygulanan kurallar uğurlama içinde geçerlidir.</a:t>
            </a:r>
            <a:endParaRPr lang="tr-TR" sz="32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69117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</TotalTime>
  <Words>228</Words>
  <Application>Microsoft Office PowerPoint</Application>
  <PresentationFormat>Özel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Yılmaz</dc:creator>
  <cp:lastModifiedBy>hatice</cp:lastModifiedBy>
  <cp:revision>13</cp:revision>
  <dcterms:created xsi:type="dcterms:W3CDTF">2019-04-10T11:57:04Z</dcterms:created>
  <dcterms:modified xsi:type="dcterms:W3CDTF">2020-02-04T13:25:21Z</dcterms:modified>
</cp:coreProperties>
</file>