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1945676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984695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060394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2496458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607136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833818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2568F7A-9409-4B0B-A541-8B65307C1622}" type="datetimeFigureOut">
              <a:rPr lang="tr-TR" smtClean="0"/>
              <a:t>8.03.2019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415448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2568F7A-9409-4B0B-A541-8B65307C1622}" type="datetimeFigureOut">
              <a:rPr lang="tr-TR" smtClean="0"/>
              <a:t>8.03.2019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8584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2568F7A-9409-4B0B-A541-8B65307C1622}" type="datetimeFigureOut">
              <a:rPr lang="tr-TR" smtClean="0"/>
              <a:t>8.03.2019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1849824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788411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979515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568F7A-9409-4B0B-A541-8B65307C1622}" type="datetimeFigureOut">
              <a:rPr lang="tr-TR" smtClean="0"/>
              <a:t>8.03.2019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6EB704-9CB8-4643-8CEA-7BE6A3B61E83}" type="slidenum">
              <a:rPr lang="tr-TR" smtClean="0"/>
              <a:t>‹#›</a:t>
            </a:fld>
            <a:endParaRPr lang="tr-TR"/>
          </a:p>
        </p:txBody>
      </p:sp>
    </p:spTree>
    <p:extLst>
      <p:ext uri="{BB962C8B-B14F-4D97-AF65-F5344CB8AC3E}">
        <p14:creationId xmlns:p14="http://schemas.microsoft.com/office/powerpoint/2010/main" val="1118164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Sahipsiz ve güçten düşmüş hayvanların korunması </a:t>
            </a: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Madde 6- Sahipsiz ya da güçten düşmüş hayvanların, 3285 sayılı Hayvan Sağlığı Zabıtası Kanununda öngörülen durumlar dışında öldürülmeleri yasaktır.             Güçten düşmüş hayvanlar ticarî ve gösteri amaçlı veya herhangi bir şekilde binicilik ve taşımacılık amacıyla çalıştırılamaz.            </a:t>
            </a:r>
          </a:p>
          <a:p>
            <a:r>
              <a:rPr lang="tr-TR" dirty="0" smtClean="0"/>
              <a:t>Sahipsiz hayvanların korunması, bakılması ve gözetimi için yürürlükteki mevzuat hükümleri çerçevesinde, yerel yönetimler yetki ve sorumluluklarına ilişkin düzenlemeler ile çevreye olabilecek olumsuz etkilerini gidermeye yönelik tedbirler, Tarım ve </a:t>
            </a:r>
            <a:r>
              <a:rPr lang="tr-TR" dirty="0" err="1" smtClean="0"/>
              <a:t>Köyişleri</a:t>
            </a:r>
            <a:r>
              <a:rPr lang="tr-TR" dirty="0" smtClean="0"/>
              <a:t> Bakanlığı ve İçişleri Bakanlığı ile eşgüdüm sağlanarak, diğer ilgili kuruluşların da görüşü alınmak suretiyle Bakanlıkça çıkarılacak yönetmelikle belirlenir.             </a:t>
            </a:r>
          </a:p>
          <a:p>
            <a:r>
              <a:rPr lang="tr-TR" dirty="0" smtClean="0"/>
              <a:t>Sahipsiz veya güçten düşmüş hayvanların en hızlı  şekilde yerel yönetimlerce  kurulan veya izin verilen hayvan bakımevlerine götürülmesi zorunludur. Bu hayvanların öncelikle söz konusu merkezlerde oluşturulacak müşahede yerlerinde tutulması sağlanır. Müşahede yerlerinde kısırlaştırılan, aşılanan ve </a:t>
            </a:r>
            <a:r>
              <a:rPr lang="tr-TR" dirty="0" err="1" smtClean="0"/>
              <a:t>rehabilite</a:t>
            </a:r>
            <a:r>
              <a:rPr lang="tr-TR" dirty="0" smtClean="0"/>
              <a:t> edilen hayvanların kaydedildikten sonra öncelikle alındıkları ortama  bırakılmaları esastır. </a:t>
            </a:r>
            <a:endParaRPr lang="tr-TR" dirty="0"/>
          </a:p>
        </p:txBody>
      </p:sp>
    </p:spTree>
    <p:extLst>
      <p:ext uri="{BB962C8B-B14F-4D97-AF65-F5344CB8AC3E}">
        <p14:creationId xmlns:p14="http://schemas.microsoft.com/office/powerpoint/2010/main" val="2589182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Sahipsiz ve güçten düşmüş hayvanların korunması </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Sahipsiz veya güçten düşmüş hayvanların toplatılması ve hayvan bakımevlerinin çalışma usul ve esasları, ilgili kurum ve kuruluşların görüşleri alınarak Bakanlıkça çıkarılacak yönetmelikle belirlenir. Hayvan bakımevleri ve hastanelerin kurulması amacıyla Hazineye ait araziler öncelikle tahsis edilir. </a:t>
            </a:r>
          </a:p>
          <a:p>
            <a:r>
              <a:rPr lang="tr-TR" dirty="0" smtClean="0"/>
              <a:t>Amacı dışında kullanıldığı tespit edilen arazilerin tahsisi iptal edilir.             Hiçbir kazanç ve menfaat sağlamamak kaydıyla sadece insanî ve vicdanî amaçlarla sahipsiz ve güçten düşmüş hayvanlara bakan veya bakmak isteyen ve bu Kanunda öngörülen şartları taşıyan gerçek ve tüzel kişilere; belediyeler, orman idareleri, Maliye Bakanlığı, Özelleştirme İdaresi Başkanlığı tarafından, mülkiyeti idarelerde kalmak koşuluyla arazi ve buna ait binalar ve demirbaşlar tahsis edilebilir. Tahsis edilen arazilerin üzerinde amaca uygun tesisler  ilgili Bakanlığın/İdarenin izni ile yapılır. </a:t>
            </a:r>
            <a:endParaRPr lang="tr-TR" dirty="0"/>
          </a:p>
        </p:txBody>
      </p:sp>
    </p:spTree>
    <p:extLst>
      <p:ext uri="{BB962C8B-B14F-4D97-AF65-F5344CB8AC3E}">
        <p14:creationId xmlns:p14="http://schemas.microsoft.com/office/powerpoint/2010/main" val="324252411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269</Words>
  <Application>Microsoft Office PowerPoint</Application>
  <PresentationFormat>Geniş ekran</PresentationFormat>
  <Paragraphs>7</Paragraphs>
  <Slides>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vt:i4>
      </vt:variant>
    </vt:vector>
  </HeadingPairs>
  <TitlesOfParts>
    <vt:vector size="6" baseType="lpstr">
      <vt:lpstr>Arial</vt:lpstr>
      <vt:lpstr>Calibri</vt:lpstr>
      <vt:lpstr>Calibri Light</vt:lpstr>
      <vt:lpstr>Office Teması</vt:lpstr>
      <vt:lpstr>Sahipsiz ve güçten düşmüş hayvanların korunması </vt:lpstr>
      <vt:lpstr>Sahipsiz ve güçten düşmüş hayvanların korunması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HAYVANLARI KORUMA KANUNU               Kanun Numarası           : 5199              BİRİNCİ KISIM  Genel Hükümler  BİRİNCİ BÖLÜM  Amaç, Kapsam, Tanımlar ve İlkeler               Amaç              Madde 1- Bu Kanunun amacı; hayvanların rahat yaşamlarını ve hayvanlara iyi ve uygun muamele edilmesini temin etmek, hayvanların acı, ıstırap ve eziyet çekmelerine karşı en iyi şekilde korunmalarını, her türlü mağduriyetlerinin önlenmesini sağlamaktır.         Kapsam              Madde 2- Bu Kanun, amaç maddesi doğrultusunda yapılacak düzenlemeleri, alınacak önlemleri, sağlanacak eşgüdümü, denetim, sınırlama ve yükümlülükler ile tâbi olunacak cezaî hükümleri kapsar. </dc:title>
  <dc:creator>EKREM</dc:creator>
  <cp:lastModifiedBy>Klinik2</cp:lastModifiedBy>
  <cp:revision>2</cp:revision>
  <dcterms:created xsi:type="dcterms:W3CDTF">2019-02-18T19:49:51Z</dcterms:created>
  <dcterms:modified xsi:type="dcterms:W3CDTF">2019-03-08T05:48:41Z</dcterms:modified>
</cp:coreProperties>
</file>