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DEA2-C2D9-4034-829D-E67ABEEC0A9A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DB648-70A9-4919-94D0-73C173F74C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DEA2-C2D9-4034-829D-E67ABEEC0A9A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DB648-70A9-4919-94D0-73C173F74C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DEA2-C2D9-4034-829D-E67ABEEC0A9A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DB648-70A9-4919-94D0-73C173F74C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DEA2-C2D9-4034-829D-E67ABEEC0A9A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DB648-70A9-4919-94D0-73C173F74C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DEA2-C2D9-4034-829D-E67ABEEC0A9A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DB648-70A9-4919-94D0-73C173F74C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DEA2-C2D9-4034-829D-E67ABEEC0A9A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DB648-70A9-4919-94D0-73C173F74C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DEA2-C2D9-4034-829D-E67ABEEC0A9A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DB648-70A9-4919-94D0-73C173F74C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DEA2-C2D9-4034-829D-E67ABEEC0A9A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DB648-70A9-4919-94D0-73C173F74C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DEA2-C2D9-4034-829D-E67ABEEC0A9A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DB648-70A9-4919-94D0-73C173F74C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DEA2-C2D9-4034-829D-E67ABEEC0A9A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DB648-70A9-4919-94D0-73C173F74C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BDEA2-C2D9-4034-829D-E67ABEEC0A9A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DB648-70A9-4919-94D0-73C173F74C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BDEA2-C2D9-4034-829D-E67ABEEC0A9A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DB648-70A9-4919-94D0-73C173F74C8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ÇALIŞMA EKONOMİSİ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3. HAFTA</a:t>
            </a:r>
          </a:p>
          <a:p>
            <a:r>
              <a:rPr lang="tr-TR" dirty="0" smtClean="0"/>
              <a:t>EMEK PİYASASININ ÖZELLİKLERİ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EMEK PİYASASININ ÖZELLİKLERİ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4) Tek bir emek piyasası yoktur</a:t>
            </a:r>
            <a:br>
              <a:rPr lang="tr-TR" dirty="0" smtClean="0"/>
            </a:br>
            <a:r>
              <a:rPr lang="tr-TR" dirty="0" smtClean="0"/>
              <a:t>5) Emek piyasalarında grup ilişkilerini etkileyen birçok faktör vardır. Sendikaların davranışlarını belirleyen sosyal, siyasal , ideolojik etkenler,mal piyasalarındaki firmaların davranışlarını etkileyen faktörlerden farklıdır.</a:t>
            </a:r>
            <a:br>
              <a:rPr lang="tr-TR" dirty="0" smtClean="0"/>
            </a:br>
            <a:r>
              <a:rPr lang="tr-TR" smtClean="0"/>
              <a:t>6) Emek piyasasında işçinin pazarlık gücü azdır.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Emek piyasasının son 40 yıl boyunca gösterdiği özellikler gözönüne alındığında yavaş bir evrime maruz kaldığı söylenebilmektedir</a:t>
            </a:r>
          </a:p>
          <a:p>
            <a:r>
              <a:rPr lang="tr-TR" dirty="0" smtClean="0"/>
              <a:t>Günümüzde çoğu ülkede, emek piyasasının yapısal şekilleri ya stabl yada son derece durağan özellikler göstermektedir.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Ekonominin yapısal özellikleri 1960lardan beri doğal oranın artmasına neden olmuştur. Bunlar </a:t>
            </a:r>
          </a:p>
          <a:p>
            <a:r>
              <a:rPr lang="tr-TR" dirty="0" smtClean="0"/>
              <a:t> 1-Emek gücünde gençlerin payı ve asgari ücret uygulamaları</a:t>
            </a:r>
          </a:p>
          <a:p>
            <a:r>
              <a:rPr lang="tr-TR" dirty="0" smtClean="0"/>
              <a:t>2-İşsizlik yardım programları </a:t>
            </a:r>
          </a:p>
          <a:p>
            <a:r>
              <a:rPr lang="tr-TR" dirty="0" smtClean="0"/>
              <a:t>3-Ekonominin deregülasyonu, üretim yapısındaki değişme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4-Bölgesel ve sektörel mobilitenin eksikliği</a:t>
            </a:r>
          </a:p>
          <a:p>
            <a:r>
              <a:rPr lang="tr-TR" dirty="0" smtClean="0"/>
              <a:t> 5-Gelir vergisi ve ücret dışı emek maliyeti ve</a:t>
            </a:r>
          </a:p>
          <a:p>
            <a:r>
              <a:rPr lang="tr-TR" dirty="0" smtClean="0"/>
              <a:t> 6-Emek gücünün kompozisyonundaki değiþme doğal oranı yükseltmiştir(Bildirici vd, 1998).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TÜRKİYE EMEK PİYASASI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Türk emek piyasasını analiz eden çalışmaların temel bulguları aşağıdaki gibi özetlenebilir (Erdil, 2007: 153); </a:t>
            </a:r>
          </a:p>
          <a:p>
            <a:r>
              <a:rPr lang="tr-TR" dirty="0" smtClean="0"/>
              <a:t> Nüfustaki yüksek büyüme oranları, emek arzında artış yaratır. </a:t>
            </a:r>
          </a:p>
          <a:p>
            <a:r>
              <a:rPr lang="tr-TR" dirty="0" smtClean="0"/>
              <a:t> Kırsal alandaki nüfusun büyük kısmının geçimini oluşturan tarımsal faaliyetler, düşük verimlilikteki ekonomik aktivitelerdir.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TÜRKİYE EMEK PİYASASI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Kırsal kesimden kente göç sonucu, özel sektördeki ve kentsel işgücü piyasasındaki kısıtlı istihdam olanakları, ülke ekonomisinde işsizlik sorunu olarak baş göstermektedir.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TÜRKİYE EMEK PİYASASI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Katmanlara ayrılmış işgücü piyasası, tarımsal, şehirdeki kayıtdışı ve kayıtlı istihdam tabakalarından oluşmaktadır. 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TÜRKİYE EMEK PİYASASI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İşgücünün heterojen yapısı ve buna bağlı olarak oluşan önemli ücret farklılıkları ülke ekonomisinde ciddi problem teşkil etmektedir. </a:t>
            </a:r>
          </a:p>
          <a:p>
            <a:r>
              <a:rPr lang="tr-TR" dirty="0" smtClean="0"/>
              <a:t> Ülke ekonomisi, kısıtlı iş yaratma kapasitesine sahiptir(AKYURT, 2020).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EMEK PİYASASININ ÖZELLİKLERİ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Emek piyasasını diğer piyasalardan ayıran özellikleri :</a:t>
            </a:r>
            <a:br>
              <a:rPr lang="tr-TR" dirty="0" smtClean="0"/>
            </a:br>
            <a:r>
              <a:rPr lang="tr-TR" dirty="0" smtClean="0"/>
              <a:t>1) Kişisel </a:t>
            </a:r>
            <a:r>
              <a:rPr lang="tr-TR" dirty="0" smtClean="0"/>
              <a:t>bir ilişkiyi ifade </a:t>
            </a:r>
            <a:r>
              <a:rPr lang="tr-TR" dirty="0" smtClean="0"/>
              <a:t>etmesidir</a:t>
            </a:r>
            <a:br>
              <a:rPr lang="tr-TR" dirty="0" smtClean="0"/>
            </a:br>
            <a:r>
              <a:rPr lang="tr-TR" dirty="0" smtClean="0"/>
              <a:t>2) İşveren ve işçiler eksik bilgiye sahiptir</a:t>
            </a:r>
            <a:br>
              <a:rPr lang="tr-TR" dirty="0" smtClean="0"/>
            </a:br>
            <a:r>
              <a:rPr lang="tr-TR" dirty="0" smtClean="0"/>
              <a:t>3) Arz edilen emek heterojendir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248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ÇALIŞMA EKONOMİSİ</vt:lpstr>
      <vt:lpstr>Slide 2</vt:lpstr>
      <vt:lpstr>Slide 3</vt:lpstr>
      <vt:lpstr>Slide 4</vt:lpstr>
      <vt:lpstr>TÜRKİYE EMEK PİYASASI</vt:lpstr>
      <vt:lpstr>TÜRKİYE EMEK PİYASASI</vt:lpstr>
      <vt:lpstr>TÜRKİYE EMEK PİYASASI</vt:lpstr>
      <vt:lpstr>TÜRKİYE EMEK PİYASASI</vt:lpstr>
      <vt:lpstr>EMEK PİYASASININ ÖZELLİKLERİ</vt:lpstr>
      <vt:lpstr>EMEK PİYASASININ ÖZELLİKLERİ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ÇALIŞMA EKONOMİSİ</dc:title>
  <dc:creator>Tuğba&amp;Cihan</dc:creator>
  <cp:lastModifiedBy>Tuğba&amp;Cihan</cp:lastModifiedBy>
  <cp:revision>2</cp:revision>
  <dcterms:created xsi:type="dcterms:W3CDTF">2020-05-07T09:57:03Z</dcterms:created>
  <dcterms:modified xsi:type="dcterms:W3CDTF">2020-05-07T10:19:16Z</dcterms:modified>
</cp:coreProperties>
</file>