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33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161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2576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1541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104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5043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619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92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987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96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51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6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373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85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436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704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Girişimcilerin </a:t>
            </a:r>
            <a:r>
              <a:rPr lang="tr-TR" dirty="0"/>
              <a:t>Karar Alma Özelikleri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Temel problemi tanımlamak</a:t>
            </a:r>
            <a:r>
              <a:rPr lang="tr-TR" dirty="0" smtClean="0"/>
              <a:t>,</a:t>
            </a:r>
          </a:p>
          <a:p>
            <a:r>
              <a:rPr lang="tr-TR" dirty="0" smtClean="0"/>
              <a:t>Problemin </a:t>
            </a:r>
            <a:r>
              <a:rPr lang="tr-TR" dirty="0"/>
              <a:t>nedenlerini belirlemek</a:t>
            </a:r>
            <a:r>
              <a:rPr lang="tr-TR" dirty="0" smtClean="0"/>
              <a:t>,</a:t>
            </a:r>
          </a:p>
          <a:p>
            <a:r>
              <a:rPr lang="tr-TR" dirty="0" smtClean="0"/>
              <a:t>Problemin </a:t>
            </a:r>
            <a:r>
              <a:rPr lang="tr-TR" dirty="0"/>
              <a:t>olası çözümlerini belirlemek</a:t>
            </a:r>
            <a:r>
              <a:rPr lang="tr-TR" dirty="0" smtClean="0"/>
              <a:t>,</a:t>
            </a:r>
          </a:p>
          <a:p>
            <a:r>
              <a:rPr lang="tr-TR" dirty="0" smtClean="0"/>
              <a:t>Olası </a:t>
            </a:r>
            <a:r>
              <a:rPr lang="tr-TR" dirty="0"/>
              <a:t>çözümleri karşılaştırmalı olarak değerlendirmek</a:t>
            </a:r>
            <a:r>
              <a:rPr lang="tr-TR" dirty="0" smtClean="0"/>
              <a:t>,</a:t>
            </a:r>
          </a:p>
          <a:p>
            <a:r>
              <a:rPr lang="tr-TR" dirty="0" smtClean="0"/>
              <a:t>En </a:t>
            </a:r>
            <a:r>
              <a:rPr lang="tr-TR" dirty="0"/>
              <a:t>iyi çözümü seçmek</a:t>
            </a:r>
            <a:r>
              <a:rPr lang="tr-TR" dirty="0" smtClean="0"/>
              <a:t>,</a:t>
            </a:r>
          </a:p>
          <a:p>
            <a:r>
              <a:rPr lang="tr-TR" dirty="0" smtClean="0"/>
              <a:t>Çözümü </a:t>
            </a:r>
            <a:r>
              <a:rPr lang="tr-TR" dirty="0"/>
              <a:t>uygulama</a:t>
            </a:r>
            <a:r>
              <a:rPr lang="tr-TR" dirty="0" smtClean="0"/>
              <a:t>,</a:t>
            </a:r>
          </a:p>
          <a:p>
            <a:r>
              <a:rPr lang="tr-TR" dirty="0" smtClean="0"/>
              <a:t>Çözümün </a:t>
            </a:r>
            <a:r>
              <a:rPr lang="tr-TR" dirty="0"/>
              <a:t>doğruluğunu kontrol etmek.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20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787782"/>
            <a:ext cx="8911687" cy="1117218"/>
          </a:xfrm>
        </p:spPr>
        <p:txBody>
          <a:bodyPr>
            <a:normAutofit fontScale="90000"/>
          </a:bodyPr>
          <a:lstStyle/>
          <a:p>
            <a:r>
              <a:rPr lang="tr-TR" sz="3600" dirty="0"/>
              <a:t>Kendi İşini Kurmak İsteyen Girişimcilerin Risk Alma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Riski Analiz Etmenin ve Karara Ulaşmanın </a:t>
            </a:r>
            <a:r>
              <a:rPr lang="tr-TR" dirty="0" smtClean="0"/>
              <a:t>Adımları</a:t>
            </a:r>
          </a:p>
          <a:p>
            <a:r>
              <a:rPr lang="tr-TR" dirty="0" smtClean="0"/>
              <a:t>Alınacak </a:t>
            </a:r>
            <a:r>
              <a:rPr lang="tr-TR" dirty="0"/>
              <a:t>kararın/mevcut karar seçeneklerinin riskinin ne olduğunu belirlemek</a:t>
            </a:r>
            <a:r>
              <a:rPr lang="tr-TR" dirty="0" smtClean="0"/>
              <a:t>,</a:t>
            </a:r>
          </a:p>
          <a:p>
            <a:r>
              <a:rPr lang="tr-TR" dirty="0" smtClean="0"/>
              <a:t>Girişimcinin </a:t>
            </a:r>
            <a:r>
              <a:rPr lang="tr-TR" dirty="0"/>
              <a:t>ve işletmenin hedeflerini gözden geçirmek</a:t>
            </a:r>
            <a:r>
              <a:rPr lang="tr-TR" dirty="0" smtClean="0"/>
              <a:t>,</a:t>
            </a:r>
          </a:p>
          <a:p>
            <a:r>
              <a:rPr lang="tr-TR" dirty="0" smtClean="0"/>
              <a:t>Alternatifleri </a:t>
            </a:r>
            <a:r>
              <a:rPr lang="tr-TR" dirty="0"/>
              <a:t>detaylandırmak</a:t>
            </a:r>
            <a:r>
              <a:rPr lang="tr-TR" dirty="0" smtClean="0"/>
              <a:t>,</a:t>
            </a:r>
          </a:p>
          <a:p>
            <a:r>
              <a:rPr lang="tr-TR" dirty="0" smtClean="0"/>
              <a:t>Bilgi </a:t>
            </a:r>
            <a:r>
              <a:rPr lang="tr-TR" dirty="0"/>
              <a:t>toplamak</a:t>
            </a:r>
            <a:r>
              <a:rPr lang="tr-TR" dirty="0" smtClean="0"/>
              <a:t>,</a:t>
            </a:r>
          </a:p>
          <a:p>
            <a:r>
              <a:rPr lang="tr-TR" dirty="0" smtClean="0"/>
              <a:t>Alternatifleri </a:t>
            </a:r>
            <a:r>
              <a:rPr lang="tr-TR" dirty="0"/>
              <a:t>değerlendirmek</a:t>
            </a:r>
            <a:r>
              <a:rPr lang="tr-TR" dirty="0" smtClean="0"/>
              <a:t>,</a:t>
            </a:r>
          </a:p>
          <a:p>
            <a:r>
              <a:rPr lang="tr-TR" dirty="0" smtClean="0"/>
              <a:t>Uygulama </a:t>
            </a:r>
            <a:r>
              <a:rPr lang="tr-TR" dirty="0"/>
              <a:t>planı hazırlamak ve kararı gerçekleştirmek,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766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81</Words>
  <Application>Microsoft Office PowerPoint</Application>
  <PresentationFormat>Geniş ekran</PresentationFormat>
  <Paragraphs>18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Duman</vt:lpstr>
      <vt:lpstr> Girişimcilerin Karar Alma Özelikleri</vt:lpstr>
      <vt:lpstr>Kendi İşini Kurmak İsteyen Girişimcilerin Risk Alma Özellikleri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3</cp:revision>
  <dcterms:created xsi:type="dcterms:W3CDTF">2020-02-21T09:47:49Z</dcterms:created>
  <dcterms:modified xsi:type="dcterms:W3CDTF">2020-02-22T14:25:01Z</dcterms:modified>
</cp:coreProperties>
</file>