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310" r:id="rId3"/>
    <p:sldId id="311" r:id="rId4"/>
    <p:sldId id="312" r:id="rId5"/>
    <p:sldId id="313" r:id="rId6"/>
    <p:sldId id="314" r:id="rId7"/>
    <p:sldId id="315" r:id="rId8"/>
    <p:sldId id="316" r:id="rId9"/>
    <p:sldId id="317" r:id="rId10"/>
    <p:sldId id="318" r:id="rId11"/>
    <p:sldId id="319" r:id="rId12"/>
    <p:sldId id="320" r:id="rId13"/>
    <p:sldId id="321" r:id="rId14"/>
    <p:sldId id="322" r:id="rId15"/>
    <p:sldId id="323" r:id="rId16"/>
    <p:sldId id="300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3" autoAdjust="0"/>
    <p:restoredTop sz="94660"/>
  </p:normalViewPr>
  <p:slideViewPr>
    <p:cSldViewPr snapToGrid="0">
      <p:cViewPr>
        <p:scale>
          <a:sx n="100" d="100"/>
          <a:sy n="100" d="100"/>
        </p:scale>
        <p:origin x="-66" y="-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CB99F-ABC4-48A2-AF43-4E0532DA682D}" type="datetimeFigureOut">
              <a:rPr lang="tr-TR" smtClean="0"/>
              <a:t>25.01.2020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67FA6-F24F-4229-A7B0-BC8F25346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837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25.01.2020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25.01.2020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25.01.2020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25.01.2020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25.01.2020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0" y="3289611"/>
            <a:ext cx="12192000" cy="1001781"/>
          </a:xfrm>
        </p:spPr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</a:t>
            </a:r>
            <a:r>
              <a:rPr lang="tr-TR" dirty="0" err="1"/>
              <a:t>İşlemsel</a:t>
            </a:r>
            <a:r>
              <a:rPr lang="tr-TR" dirty="0"/>
              <a:t> yükselteçler (gerilim transfer karakteristiği ve uç denklemler, eviren, evirmeyen yükselteç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207007" y="4347147"/>
            <a:ext cx="9861429" cy="771763"/>
          </a:xfrm>
        </p:spPr>
        <p:txBody>
          <a:bodyPr/>
          <a:lstStyle/>
          <a:p>
            <a:r>
              <a:rPr lang="tr-TR" dirty="0"/>
              <a:t>NET 115- Temel </a:t>
            </a:r>
            <a:r>
              <a:rPr lang="tr-TR" dirty="0" smtClean="0"/>
              <a:t>Elektronik</a:t>
            </a:r>
          </a:p>
          <a:p>
            <a:r>
              <a:rPr lang="tr-TR" dirty="0" err="1" smtClean="0"/>
              <a:t>Ö</a:t>
            </a:r>
            <a:r>
              <a:rPr lang="tr-TR" cap="none" dirty="0" err="1" smtClean="0"/>
              <a:t>ğr</a:t>
            </a:r>
            <a:r>
              <a:rPr lang="tr-TR" dirty="0"/>
              <a:t>. G</a:t>
            </a:r>
            <a:r>
              <a:rPr lang="tr-TR" cap="none" dirty="0"/>
              <a:t>ör</a:t>
            </a:r>
            <a:r>
              <a:rPr lang="tr-TR" dirty="0"/>
              <a:t>. </a:t>
            </a:r>
            <a:r>
              <a:rPr lang="tr-TR" dirty="0" smtClean="0"/>
              <a:t>Nuri Furkan koçak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75452"/>
            <a:ext cx="11559354" cy="1450757"/>
          </a:xfrm>
        </p:spPr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</a:t>
            </a:r>
            <a:r>
              <a:rPr lang="tr-TR" dirty="0" err="1"/>
              <a:t>İşlemsel</a:t>
            </a:r>
            <a:r>
              <a:rPr lang="tr-TR" dirty="0"/>
              <a:t> yükselteçler </a:t>
            </a:r>
            <a:r>
              <a:rPr lang="tr-TR" dirty="0" smtClean="0"/>
              <a:t>(eviren</a:t>
            </a:r>
            <a:r>
              <a:rPr lang="tr-TR" dirty="0"/>
              <a:t>, evirmeyen yükselteç)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908717"/>
            <a:ext cx="6284827" cy="431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613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75452"/>
            <a:ext cx="11559354" cy="1450757"/>
          </a:xfrm>
        </p:spPr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</a:t>
            </a:r>
            <a:r>
              <a:rPr lang="tr-TR" dirty="0" err="1"/>
              <a:t>İşlemsel</a:t>
            </a:r>
            <a:r>
              <a:rPr lang="tr-TR" dirty="0"/>
              <a:t> yükselteçler </a:t>
            </a:r>
            <a:r>
              <a:rPr lang="tr-TR" dirty="0" smtClean="0"/>
              <a:t>(eviren</a:t>
            </a:r>
            <a:r>
              <a:rPr lang="tr-TR" dirty="0"/>
              <a:t>, evirmeyen yükselteç)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50637"/>
            <a:ext cx="9509536" cy="3446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742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75452"/>
            <a:ext cx="11559354" cy="1450757"/>
          </a:xfrm>
        </p:spPr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</a:t>
            </a:r>
            <a:r>
              <a:rPr lang="tr-TR" dirty="0" err="1"/>
              <a:t>İşlemsel</a:t>
            </a:r>
            <a:r>
              <a:rPr lang="tr-TR" dirty="0"/>
              <a:t> yükselteçler </a:t>
            </a:r>
            <a:r>
              <a:rPr lang="tr-TR" dirty="0" smtClean="0"/>
              <a:t>(eviren</a:t>
            </a:r>
            <a:r>
              <a:rPr lang="tr-TR" dirty="0"/>
              <a:t>, evirmeyen yükselteç)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35305"/>
            <a:ext cx="4980135" cy="436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473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75452"/>
            <a:ext cx="11559354" cy="1450757"/>
          </a:xfrm>
        </p:spPr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</a:t>
            </a:r>
            <a:r>
              <a:rPr lang="tr-TR" dirty="0" err="1"/>
              <a:t>İşlemsel</a:t>
            </a:r>
            <a:r>
              <a:rPr lang="tr-TR" dirty="0"/>
              <a:t> yükselteçler </a:t>
            </a:r>
            <a:r>
              <a:rPr lang="tr-TR" dirty="0" smtClean="0"/>
              <a:t>(eviren</a:t>
            </a:r>
            <a:r>
              <a:rPr lang="tr-TR" dirty="0"/>
              <a:t>, evirmeyen yükselteç)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52612"/>
            <a:ext cx="8522970" cy="4489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430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75452"/>
            <a:ext cx="11559354" cy="1450757"/>
          </a:xfrm>
        </p:spPr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</a:t>
            </a:r>
            <a:r>
              <a:rPr lang="tr-TR" dirty="0" err="1"/>
              <a:t>İşlemsel</a:t>
            </a:r>
            <a:r>
              <a:rPr lang="tr-TR" dirty="0"/>
              <a:t> yükselteçler </a:t>
            </a:r>
            <a:r>
              <a:rPr lang="tr-TR" dirty="0" smtClean="0"/>
              <a:t>(eviren</a:t>
            </a:r>
            <a:r>
              <a:rPr lang="tr-TR" dirty="0"/>
              <a:t>, evirmeyen yükselteç)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28800"/>
            <a:ext cx="6998970" cy="4431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549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75452"/>
            <a:ext cx="11559354" cy="1450757"/>
          </a:xfrm>
        </p:spPr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</a:t>
            </a:r>
            <a:r>
              <a:rPr lang="tr-TR" dirty="0" err="1"/>
              <a:t>İşlemsel</a:t>
            </a:r>
            <a:r>
              <a:rPr lang="tr-TR" dirty="0"/>
              <a:t> yükselteçler </a:t>
            </a:r>
            <a:r>
              <a:rPr lang="tr-TR" dirty="0" smtClean="0"/>
              <a:t>(eviren</a:t>
            </a:r>
            <a:r>
              <a:rPr lang="tr-TR" dirty="0"/>
              <a:t>, evirmeyen yükselteç)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19274"/>
            <a:ext cx="6227445" cy="442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935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10394135" cy="402336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tr-TR" smtClean="0"/>
              <a:t> Doç. </a:t>
            </a:r>
            <a:r>
              <a:rPr lang="tr-TR" dirty="0"/>
              <a:t>Dr. A.B. YILDIZ, Elektrik Devreleri-1, Volga yayıncılık, 2015. 	</a:t>
            </a:r>
          </a:p>
          <a:p>
            <a:pPr marL="457200" indent="-457200">
              <a:buAutoNum type="arabicPeriod"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14323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75452"/>
            <a:ext cx="11559354" cy="1450757"/>
          </a:xfrm>
        </p:spPr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</a:t>
            </a:r>
            <a:r>
              <a:rPr lang="tr-TR" dirty="0" err="1"/>
              <a:t>İşlemsel</a:t>
            </a:r>
            <a:r>
              <a:rPr lang="tr-TR" dirty="0"/>
              <a:t> yükselteçler (gerilim transfer </a:t>
            </a:r>
            <a:r>
              <a:rPr lang="tr-TR" dirty="0" smtClean="0"/>
              <a:t>karakteristiği ve</a:t>
            </a:r>
            <a:br>
              <a:rPr lang="tr-TR" dirty="0" smtClean="0"/>
            </a:br>
            <a:r>
              <a:rPr lang="tr-TR" dirty="0" smtClean="0"/>
              <a:t> uç denklemler) </a:t>
            </a:r>
            <a:r>
              <a:rPr lang="tr-TR" dirty="0"/>
              <a:t>	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1885020"/>
            <a:ext cx="10207729" cy="2965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696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75452"/>
            <a:ext cx="11559354" cy="1450757"/>
          </a:xfrm>
        </p:spPr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</a:t>
            </a:r>
            <a:r>
              <a:rPr lang="tr-TR" dirty="0" err="1"/>
              <a:t>İşlemsel</a:t>
            </a:r>
            <a:r>
              <a:rPr lang="tr-TR" dirty="0"/>
              <a:t> yükselteçler (gerilim transfer </a:t>
            </a:r>
            <a:r>
              <a:rPr lang="tr-TR" dirty="0" smtClean="0"/>
              <a:t>karakteristiği ve</a:t>
            </a:r>
            <a:br>
              <a:rPr lang="tr-TR" dirty="0" smtClean="0"/>
            </a:br>
            <a:r>
              <a:rPr lang="tr-TR" dirty="0" smtClean="0"/>
              <a:t> uç denklemler) </a:t>
            </a:r>
            <a:r>
              <a:rPr lang="tr-TR" dirty="0"/>
              <a:t>	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1787912"/>
            <a:ext cx="6028350" cy="4540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376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75452"/>
            <a:ext cx="11559354" cy="1450757"/>
          </a:xfrm>
        </p:spPr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</a:t>
            </a:r>
            <a:r>
              <a:rPr lang="tr-TR" dirty="0" err="1"/>
              <a:t>İşlemsel</a:t>
            </a:r>
            <a:r>
              <a:rPr lang="tr-TR" dirty="0"/>
              <a:t> yükselteçler (gerilim transfer </a:t>
            </a:r>
            <a:r>
              <a:rPr lang="tr-TR" dirty="0" smtClean="0"/>
              <a:t>karakteristiği ve</a:t>
            </a:r>
            <a:br>
              <a:rPr lang="tr-TR" dirty="0" smtClean="0"/>
            </a:br>
            <a:r>
              <a:rPr lang="tr-TR" dirty="0" smtClean="0"/>
              <a:t> uç denklemler) </a:t>
            </a:r>
            <a:r>
              <a:rPr lang="tr-TR" dirty="0"/>
              <a:t>	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16951"/>
            <a:ext cx="7165774" cy="4485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12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75452"/>
            <a:ext cx="11559354" cy="1450757"/>
          </a:xfrm>
        </p:spPr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</a:t>
            </a:r>
            <a:r>
              <a:rPr lang="tr-TR" dirty="0" err="1"/>
              <a:t>İşlemsel</a:t>
            </a:r>
            <a:r>
              <a:rPr lang="tr-TR" dirty="0"/>
              <a:t> yükselteçler (gerilim transfer </a:t>
            </a:r>
            <a:r>
              <a:rPr lang="tr-TR" dirty="0" smtClean="0"/>
              <a:t>karakteristiği ve</a:t>
            </a:r>
            <a:br>
              <a:rPr lang="tr-TR" dirty="0" smtClean="0"/>
            </a:br>
            <a:r>
              <a:rPr lang="tr-TR" dirty="0" smtClean="0"/>
              <a:t> uç denklemler) </a:t>
            </a:r>
            <a:r>
              <a:rPr lang="tr-TR" dirty="0"/>
              <a:t>	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30659"/>
            <a:ext cx="9206447" cy="4028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641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75452"/>
            <a:ext cx="11559354" cy="1450757"/>
          </a:xfrm>
        </p:spPr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</a:t>
            </a:r>
            <a:r>
              <a:rPr lang="tr-TR" dirty="0" err="1"/>
              <a:t>İşlemsel</a:t>
            </a:r>
            <a:r>
              <a:rPr lang="tr-TR" dirty="0"/>
              <a:t> yükselteçler (gerilim transfer </a:t>
            </a:r>
            <a:r>
              <a:rPr lang="tr-TR" dirty="0" smtClean="0"/>
              <a:t>karakteristiği ve</a:t>
            </a:r>
            <a:br>
              <a:rPr lang="tr-TR" dirty="0" smtClean="0"/>
            </a:br>
            <a:r>
              <a:rPr lang="tr-TR" dirty="0" smtClean="0"/>
              <a:t> uç denklemler) </a:t>
            </a:r>
            <a:r>
              <a:rPr lang="tr-TR" dirty="0"/>
              <a:t>	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65389"/>
            <a:ext cx="10635124" cy="4200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187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75452"/>
            <a:ext cx="11559354" cy="1450757"/>
          </a:xfrm>
        </p:spPr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</a:t>
            </a:r>
            <a:r>
              <a:rPr lang="tr-TR" dirty="0" err="1"/>
              <a:t>İşlemsel</a:t>
            </a:r>
            <a:r>
              <a:rPr lang="tr-TR" dirty="0"/>
              <a:t> yükselteçler (gerilim transfer </a:t>
            </a:r>
            <a:r>
              <a:rPr lang="tr-TR" dirty="0" smtClean="0"/>
              <a:t>karakteristiği ve</a:t>
            </a:r>
            <a:br>
              <a:rPr lang="tr-TR" dirty="0" smtClean="0"/>
            </a:br>
            <a:r>
              <a:rPr lang="tr-TR" dirty="0" smtClean="0"/>
              <a:t> uç denklemler) </a:t>
            </a:r>
            <a:r>
              <a:rPr lang="tr-TR" dirty="0"/>
              <a:t>	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10098"/>
            <a:ext cx="7567218" cy="4456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428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75452"/>
            <a:ext cx="11559354" cy="1450757"/>
          </a:xfrm>
        </p:spPr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</a:t>
            </a:r>
            <a:r>
              <a:rPr lang="tr-TR" dirty="0" err="1"/>
              <a:t>İşlemsel</a:t>
            </a:r>
            <a:r>
              <a:rPr lang="tr-TR" dirty="0"/>
              <a:t> yükselteçler </a:t>
            </a:r>
            <a:r>
              <a:rPr lang="tr-TR" dirty="0" smtClean="0"/>
              <a:t>(eviren</a:t>
            </a:r>
            <a:r>
              <a:rPr lang="tr-TR" dirty="0"/>
              <a:t>, evirmeyen yükselteç)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01386"/>
            <a:ext cx="8057871" cy="4428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627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75452"/>
            <a:ext cx="11559354" cy="1450757"/>
          </a:xfrm>
        </p:spPr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</a:t>
            </a:r>
            <a:r>
              <a:rPr lang="tr-TR" dirty="0" err="1"/>
              <a:t>İşlemsel</a:t>
            </a:r>
            <a:r>
              <a:rPr lang="tr-TR" dirty="0"/>
              <a:t> yükselteçler </a:t>
            </a:r>
            <a:r>
              <a:rPr lang="tr-TR" dirty="0" smtClean="0"/>
              <a:t>(eviren</a:t>
            </a:r>
            <a:r>
              <a:rPr lang="tr-TR" dirty="0"/>
              <a:t>, evirmeyen yükselteç)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19158"/>
            <a:ext cx="7868300" cy="4561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421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2709</TotalTime>
  <Words>29</Words>
  <Application>Microsoft Office PowerPoint</Application>
  <PresentationFormat>Geniş ekran</PresentationFormat>
  <Paragraphs>19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19" baseType="lpstr">
      <vt:lpstr>Calibri</vt:lpstr>
      <vt:lpstr>Times New Roman</vt:lpstr>
      <vt:lpstr>temaacik</vt:lpstr>
      <vt:lpstr>  İşlemsel yükselteçler (gerilim transfer karakteristiği ve uç denklemler, eviren, evirmeyen yükselteç)</vt:lpstr>
      <vt:lpstr>  İşlemsel yükselteçler (gerilim transfer karakteristiği ve  uç denklemler)  </vt:lpstr>
      <vt:lpstr>  İşlemsel yükselteçler (gerilim transfer karakteristiği ve  uç denklemler)  </vt:lpstr>
      <vt:lpstr>  İşlemsel yükselteçler (gerilim transfer karakteristiği ve  uç denklemler)  </vt:lpstr>
      <vt:lpstr>  İşlemsel yükselteçler (gerilim transfer karakteristiği ve  uç denklemler)  </vt:lpstr>
      <vt:lpstr>  İşlemsel yükselteçler (gerilim transfer karakteristiği ve  uç denklemler)  </vt:lpstr>
      <vt:lpstr>  İşlemsel yükselteçler (gerilim transfer karakteristiği ve  uç denklemler)  </vt:lpstr>
      <vt:lpstr>  İşlemsel yükselteçler (eviren, evirmeyen yükselteç)</vt:lpstr>
      <vt:lpstr>  İşlemsel yükselteçler (eviren, evirmeyen yükselteç)</vt:lpstr>
      <vt:lpstr>  İşlemsel yükselteçler (eviren, evirmeyen yükselteç)</vt:lpstr>
      <vt:lpstr>  İşlemsel yükselteçler (eviren, evirmeyen yükselteç)</vt:lpstr>
      <vt:lpstr>  İşlemsel yükselteçler (eviren, evirmeyen yükselteç)</vt:lpstr>
      <vt:lpstr>  İşlemsel yükselteçler (eviren, evirmeyen yükselteç)</vt:lpstr>
      <vt:lpstr>  İşlemsel yükselteçler (eviren, evirmeyen yükselteç)</vt:lpstr>
      <vt:lpstr>  İşlemsel yükselteçler (eviren, evirmeyen yükselteç)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Furkan KOÇAK</cp:lastModifiedBy>
  <cp:revision>145</cp:revision>
  <dcterms:created xsi:type="dcterms:W3CDTF">2017-11-13T19:25:20Z</dcterms:created>
  <dcterms:modified xsi:type="dcterms:W3CDTF">2020-01-25T12:42:42Z</dcterms:modified>
</cp:coreProperties>
</file>