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00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660"/>
  </p:normalViewPr>
  <p:slideViewPr>
    <p:cSldViewPr snapToGrid="0">
      <p:cViewPr>
        <p:scale>
          <a:sx n="100" d="100"/>
          <a:sy n="100" d="100"/>
        </p:scale>
        <p:origin x="-66" y="-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CB99F-ABC4-48A2-AF43-4E0532DA682D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67FA6-F24F-4229-A7B0-BC8F25346A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83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3200" b="0" spc="-5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1800" cap="all" spc="20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91" y="826686"/>
            <a:ext cx="1527835" cy="1527835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929604" y="1051995"/>
            <a:ext cx="5188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0" dirty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</a:t>
            </a:r>
          </a:p>
          <a:p>
            <a:pPr algn="ctr"/>
            <a:r>
              <a:rPr lang="tr-TR" sz="3200" b="0" dirty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Nallıhan</a:t>
            </a:r>
            <a:r>
              <a:rPr lang="tr-TR" sz="3200" b="0" baseline="0" dirty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Meslek Yüksekokulu</a:t>
            </a:r>
            <a:endParaRPr lang="tr-TR" sz="3200" b="0" dirty="0">
              <a:solidFill>
                <a:srgbClr val="2047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528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583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51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97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2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40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791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57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040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80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25.01.2020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66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rgbClr val="204788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3289611"/>
            <a:ext cx="12192000" cy="1001781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dirty="0" err="1"/>
              <a:t>İşlemsel</a:t>
            </a:r>
            <a:r>
              <a:rPr lang="tr-TR" dirty="0"/>
              <a:t> yükselteçler (gerilim transfer karakteristiği ve uç denklemler, eviren, evirmeyen yükselteç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07007" y="4347147"/>
            <a:ext cx="9861429" cy="771763"/>
          </a:xfrm>
        </p:spPr>
        <p:txBody>
          <a:bodyPr/>
          <a:lstStyle/>
          <a:p>
            <a:r>
              <a:rPr lang="tr-TR" dirty="0"/>
              <a:t>NET 115- Temel </a:t>
            </a:r>
            <a:r>
              <a:rPr lang="tr-TR" dirty="0" smtClean="0"/>
              <a:t>Elektronik</a:t>
            </a:r>
          </a:p>
          <a:p>
            <a:r>
              <a:rPr lang="tr-TR" dirty="0" err="1" smtClean="0"/>
              <a:t>Ö</a:t>
            </a:r>
            <a:r>
              <a:rPr lang="tr-TR" cap="none" dirty="0" err="1" smtClean="0"/>
              <a:t>ğr</a:t>
            </a:r>
            <a:r>
              <a:rPr lang="tr-TR" dirty="0"/>
              <a:t>. G</a:t>
            </a:r>
            <a:r>
              <a:rPr lang="tr-TR" cap="none" dirty="0"/>
              <a:t>ör</a:t>
            </a:r>
            <a:r>
              <a:rPr lang="tr-TR" dirty="0"/>
              <a:t>. </a:t>
            </a:r>
            <a:r>
              <a:rPr lang="tr-TR" dirty="0" smtClean="0"/>
              <a:t>Nuri Furkan koçak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36499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452"/>
            <a:ext cx="11559354" cy="1450757"/>
          </a:xfrm>
        </p:spPr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dirty="0" err="1"/>
              <a:t>İşlemsel</a:t>
            </a:r>
            <a:r>
              <a:rPr lang="tr-TR" dirty="0"/>
              <a:t> yükselteçler </a:t>
            </a:r>
            <a:r>
              <a:rPr lang="tr-TR" dirty="0" smtClean="0"/>
              <a:t>(eviren</a:t>
            </a:r>
            <a:r>
              <a:rPr lang="tr-TR" dirty="0"/>
              <a:t>, evirmeyen yükselteç)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08717"/>
            <a:ext cx="6284827" cy="43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452"/>
            <a:ext cx="11559354" cy="1450757"/>
          </a:xfrm>
        </p:spPr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dirty="0" err="1"/>
              <a:t>İşlemsel</a:t>
            </a:r>
            <a:r>
              <a:rPr lang="tr-TR" dirty="0"/>
              <a:t> yükselteçler </a:t>
            </a:r>
            <a:r>
              <a:rPr lang="tr-TR" dirty="0" smtClean="0"/>
              <a:t>(eviren</a:t>
            </a:r>
            <a:r>
              <a:rPr lang="tr-TR" dirty="0"/>
              <a:t>, evirmeyen yükselteç)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50637"/>
            <a:ext cx="9509536" cy="344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4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452"/>
            <a:ext cx="11559354" cy="1450757"/>
          </a:xfrm>
        </p:spPr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dirty="0" err="1"/>
              <a:t>İşlemsel</a:t>
            </a:r>
            <a:r>
              <a:rPr lang="tr-TR" dirty="0"/>
              <a:t> yükselteçler </a:t>
            </a:r>
            <a:r>
              <a:rPr lang="tr-TR" dirty="0" smtClean="0"/>
              <a:t>(eviren</a:t>
            </a:r>
            <a:r>
              <a:rPr lang="tr-TR" dirty="0"/>
              <a:t>, evirmeyen yükselteç)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35305"/>
            <a:ext cx="4980135" cy="436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7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452"/>
            <a:ext cx="11559354" cy="1450757"/>
          </a:xfrm>
        </p:spPr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dirty="0" err="1"/>
              <a:t>İşlemsel</a:t>
            </a:r>
            <a:r>
              <a:rPr lang="tr-TR" dirty="0"/>
              <a:t> yükselteçler </a:t>
            </a:r>
            <a:r>
              <a:rPr lang="tr-TR" dirty="0" smtClean="0"/>
              <a:t>(eviren</a:t>
            </a:r>
            <a:r>
              <a:rPr lang="tr-TR" dirty="0"/>
              <a:t>, evirmeyen yükselteç)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52612"/>
            <a:ext cx="8522970" cy="448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452"/>
            <a:ext cx="11559354" cy="1450757"/>
          </a:xfrm>
        </p:spPr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dirty="0" err="1"/>
              <a:t>İşlemsel</a:t>
            </a:r>
            <a:r>
              <a:rPr lang="tr-TR" dirty="0"/>
              <a:t> yükselteçler </a:t>
            </a:r>
            <a:r>
              <a:rPr lang="tr-TR" dirty="0" smtClean="0"/>
              <a:t>(eviren</a:t>
            </a:r>
            <a:r>
              <a:rPr lang="tr-TR" dirty="0"/>
              <a:t>, evirmeyen yükselteç)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28800"/>
            <a:ext cx="6998970" cy="443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4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452"/>
            <a:ext cx="11559354" cy="1450757"/>
          </a:xfrm>
        </p:spPr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dirty="0" err="1"/>
              <a:t>İşlemsel</a:t>
            </a:r>
            <a:r>
              <a:rPr lang="tr-TR" dirty="0"/>
              <a:t> yükselteçler </a:t>
            </a:r>
            <a:r>
              <a:rPr lang="tr-TR" dirty="0" smtClean="0"/>
              <a:t>(eviren</a:t>
            </a:r>
            <a:r>
              <a:rPr lang="tr-TR" dirty="0"/>
              <a:t>, evirmeyen yükselteç)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19274"/>
            <a:ext cx="6227445" cy="442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79" y="1845734"/>
            <a:ext cx="10394135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mtClean="0"/>
              <a:t> Doç. </a:t>
            </a:r>
            <a:r>
              <a:rPr lang="tr-TR" dirty="0"/>
              <a:t>Dr. A.B. YILDIZ, Elektrik Devreleri-1, Volga yayıncılık, 2015. 	</a:t>
            </a:r>
          </a:p>
          <a:p>
            <a:pPr marL="457200" indent="-457200">
              <a:buAutoNum type="arabicPeriod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432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452"/>
            <a:ext cx="11559354" cy="1450757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dirty="0" err="1"/>
              <a:t>İşlemsel</a:t>
            </a:r>
            <a:r>
              <a:rPr lang="tr-TR" dirty="0"/>
              <a:t> yükselteçler (gerilim transfer </a:t>
            </a:r>
            <a:r>
              <a:rPr lang="tr-TR" dirty="0" smtClean="0"/>
              <a:t>karakteristiği ve</a:t>
            </a:r>
            <a:br>
              <a:rPr lang="tr-TR" dirty="0" smtClean="0"/>
            </a:br>
            <a:r>
              <a:rPr lang="tr-TR" dirty="0" smtClean="0"/>
              <a:t> uç denklemler) </a:t>
            </a:r>
            <a:r>
              <a:rPr lang="tr-TR" dirty="0"/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1885020"/>
            <a:ext cx="10207729" cy="29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9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452"/>
            <a:ext cx="11559354" cy="1450757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dirty="0" err="1"/>
              <a:t>İşlemsel</a:t>
            </a:r>
            <a:r>
              <a:rPr lang="tr-TR" dirty="0"/>
              <a:t> yükselteçler (gerilim transfer </a:t>
            </a:r>
            <a:r>
              <a:rPr lang="tr-TR" dirty="0" smtClean="0"/>
              <a:t>karakteristiği ve</a:t>
            </a:r>
            <a:br>
              <a:rPr lang="tr-TR" dirty="0" smtClean="0"/>
            </a:br>
            <a:r>
              <a:rPr lang="tr-TR" dirty="0" smtClean="0"/>
              <a:t> uç denklemler) </a:t>
            </a:r>
            <a:r>
              <a:rPr lang="tr-TR" dirty="0"/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1787912"/>
            <a:ext cx="6028350" cy="45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7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452"/>
            <a:ext cx="11559354" cy="1450757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dirty="0" err="1"/>
              <a:t>İşlemsel</a:t>
            </a:r>
            <a:r>
              <a:rPr lang="tr-TR" dirty="0"/>
              <a:t> yükselteçler (gerilim transfer </a:t>
            </a:r>
            <a:r>
              <a:rPr lang="tr-TR" dirty="0" smtClean="0"/>
              <a:t>karakteristiği ve</a:t>
            </a:r>
            <a:br>
              <a:rPr lang="tr-TR" dirty="0" smtClean="0"/>
            </a:br>
            <a:r>
              <a:rPr lang="tr-TR" dirty="0" smtClean="0"/>
              <a:t> uç denklemler) </a:t>
            </a:r>
            <a:r>
              <a:rPr lang="tr-TR" dirty="0"/>
              <a:t>	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16951"/>
            <a:ext cx="7165774" cy="448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452"/>
            <a:ext cx="11559354" cy="1450757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dirty="0" err="1"/>
              <a:t>İşlemsel</a:t>
            </a:r>
            <a:r>
              <a:rPr lang="tr-TR" dirty="0"/>
              <a:t> yükselteçler (gerilim transfer </a:t>
            </a:r>
            <a:r>
              <a:rPr lang="tr-TR" dirty="0" smtClean="0"/>
              <a:t>karakteristiği ve</a:t>
            </a:r>
            <a:br>
              <a:rPr lang="tr-TR" dirty="0" smtClean="0"/>
            </a:br>
            <a:r>
              <a:rPr lang="tr-TR" dirty="0" smtClean="0"/>
              <a:t> uç denklemler) </a:t>
            </a:r>
            <a:r>
              <a:rPr lang="tr-TR" dirty="0"/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30659"/>
            <a:ext cx="9206447" cy="40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452"/>
            <a:ext cx="11559354" cy="1450757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dirty="0" err="1"/>
              <a:t>İşlemsel</a:t>
            </a:r>
            <a:r>
              <a:rPr lang="tr-TR" dirty="0"/>
              <a:t> yükselteçler (gerilim transfer </a:t>
            </a:r>
            <a:r>
              <a:rPr lang="tr-TR" dirty="0" smtClean="0"/>
              <a:t>karakteristiği ve</a:t>
            </a:r>
            <a:br>
              <a:rPr lang="tr-TR" dirty="0" smtClean="0"/>
            </a:br>
            <a:r>
              <a:rPr lang="tr-TR" dirty="0" smtClean="0"/>
              <a:t> uç denklemler) </a:t>
            </a:r>
            <a:r>
              <a:rPr lang="tr-TR" dirty="0"/>
              <a:t>	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65389"/>
            <a:ext cx="10635124" cy="420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8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452"/>
            <a:ext cx="11559354" cy="1450757"/>
          </a:xfrm>
        </p:spPr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dirty="0" err="1"/>
              <a:t>İşlemsel</a:t>
            </a:r>
            <a:r>
              <a:rPr lang="tr-TR" dirty="0"/>
              <a:t> yükselteçler (gerilim transfer </a:t>
            </a:r>
            <a:r>
              <a:rPr lang="tr-TR" dirty="0" smtClean="0"/>
              <a:t>karakteristiği ve</a:t>
            </a:r>
            <a:br>
              <a:rPr lang="tr-TR" dirty="0" smtClean="0"/>
            </a:br>
            <a:r>
              <a:rPr lang="tr-TR" dirty="0" smtClean="0"/>
              <a:t> uç denklemler) </a:t>
            </a:r>
            <a:r>
              <a:rPr lang="tr-TR" dirty="0"/>
              <a:t>	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10098"/>
            <a:ext cx="7567218" cy="445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2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452"/>
            <a:ext cx="11559354" cy="1450757"/>
          </a:xfrm>
        </p:spPr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dirty="0" err="1"/>
              <a:t>İşlemsel</a:t>
            </a:r>
            <a:r>
              <a:rPr lang="tr-TR" dirty="0"/>
              <a:t> yükselteçler </a:t>
            </a:r>
            <a:r>
              <a:rPr lang="tr-TR" dirty="0" smtClean="0"/>
              <a:t>(eviren</a:t>
            </a:r>
            <a:r>
              <a:rPr lang="tr-TR" dirty="0"/>
              <a:t>, evirmeyen yükselteç)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01386"/>
            <a:ext cx="8057871" cy="44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452"/>
            <a:ext cx="11559354" cy="1450757"/>
          </a:xfrm>
        </p:spPr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dirty="0" err="1"/>
              <a:t>İşlemsel</a:t>
            </a:r>
            <a:r>
              <a:rPr lang="tr-TR" dirty="0"/>
              <a:t> yükselteçler </a:t>
            </a:r>
            <a:r>
              <a:rPr lang="tr-TR" dirty="0" smtClean="0"/>
              <a:t>(eviren</a:t>
            </a:r>
            <a:r>
              <a:rPr lang="tr-TR" dirty="0"/>
              <a:t>, evirmeyen yükselteç)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19158"/>
            <a:ext cx="7868300" cy="456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2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acik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acik" id="{5FBA6BAB-3C3C-467B-A92E-FE4BE3482913}" vid="{13BE5C17-C18C-4C10-8ECA-B8C51E3C202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2709</TotalTime>
  <Words>29</Words>
  <Application>Microsoft Office PowerPoint</Application>
  <PresentationFormat>Geniş ekran</PresentationFormat>
  <Paragraphs>19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9" baseType="lpstr">
      <vt:lpstr>Calibri</vt:lpstr>
      <vt:lpstr>Times New Roman</vt:lpstr>
      <vt:lpstr>temaacik</vt:lpstr>
      <vt:lpstr>  İşlemsel yükselteçler (gerilim transfer karakteristiği ve uç denklemler, eviren, evirmeyen yükselteç)</vt:lpstr>
      <vt:lpstr>  İşlemsel yükselteçler (gerilim transfer karakteristiği ve  uç denklemler)  </vt:lpstr>
      <vt:lpstr>  İşlemsel yükselteçler (gerilim transfer karakteristiği ve  uç denklemler)  </vt:lpstr>
      <vt:lpstr>  İşlemsel yükselteçler (gerilim transfer karakteristiği ve  uç denklemler)  </vt:lpstr>
      <vt:lpstr>  İşlemsel yükselteçler (gerilim transfer karakteristiği ve  uç denklemler)  </vt:lpstr>
      <vt:lpstr>  İşlemsel yükselteçler (gerilim transfer karakteristiği ve  uç denklemler)  </vt:lpstr>
      <vt:lpstr>  İşlemsel yükselteçler (gerilim transfer karakteristiği ve  uç denklemler)  </vt:lpstr>
      <vt:lpstr>  İşlemsel yükselteçler (eviren, evirmeyen yükselteç)</vt:lpstr>
      <vt:lpstr>  İşlemsel yükselteçler (eviren, evirmeyen yükselteç)</vt:lpstr>
      <vt:lpstr>  İşlemsel yükselteçler (eviren, evirmeyen yükselteç)</vt:lpstr>
      <vt:lpstr>  İşlemsel yükselteçler (eviren, evirmeyen yükselteç)</vt:lpstr>
      <vt:lpstr>  İşlemsel yükselteçler (eviren, evirmeyen yükselteç)</vt:lpstr>
      <vt:lpstr>  İşlemsel yükselteçler (eviren, evirmeyen yükselteç)</vt:lpstr>
      <vt:lpstr>  İşlemsel yükselteçler (eviren, evirmeyen yükselteç)</vt:lpstr>
      <vt:lpstr>  İşlemsel yükselteçler (eviren, evirmeyen yükselteç)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NBP103-Programlama Temelleri Ders Notu</dc:title>
  <dc:creator>BAP2</dc:creator>
  <cp:lastModifiedBy>Furkan KOÇAK</cp:lastModifiedBy>
  <cp:revision>145</cp:revision>
  <dcterms:created xsi:type="dcterms:W3CDTF">2017-11-13T19:25:20Z</dcterms:created>
  <dcterms:modified xsi:type="dcterms:W3CDTF">2020-01-25T12:42:42Z</dcterms:modified>
</cp:coreProperties>
</file>