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6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8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76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63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0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068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96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8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6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0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7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CCE9B9-32C8-4583-B709-6AEE61A5908C}" type="datetimeFigureOut">
              <a:rPr lang="tr-TR" smtClean="0"/>
              <a:t>18.03.2018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69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998" y="1152939"/>
            <a:ext cx="9404723" cy="4731025"/>
          </a:xfrm>
        </p:spPr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BORÇ</a:t>
            </a:r>
            <a:br>
              <a:rPr lang="tr-TR" dirty="0" smtClean="0"/>
            </a:br>
            <a:r>
              <a:rPr lang="tr-TR" dirty="0" smtClean="0"/>
              <a:t>VE</a:t>
            </a:r>
            <a:br>
              <a:rPr lang="tr-TR" dirty="0" smtClean="0"/>
            </a:br>
            <a:r>
              <a:rPr lang="tr-TR" dirty="0" smtClean="0"/>
              <a:t>BORÇ İLİŞKİSİ KAVRAMLARI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5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 Kavramı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Alacaklının borçludan istemeye yetkili olduğu, borçlunun da yerine getirmek zorunda olduğu tek bir edim ya da alacak hakkından ibaret alan hukuki ilişkiye borç adı verilir.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0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 İlişkisi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Alacaklı ile borçlu arasında mevcut olan ve bu anlamda </a:t>
            </a:r>
            <a:r>
              <a:rPr lang="tr-TR" sz="2400" dirty="0"/>
              <a:t>borçluyu alacaklıya karşı belli bir edimi ya da edimleri ifada bulunmakla </a:t>
            </a:r>
            <a:r>
              <a:rPr lang="tr-TR" sz="2400" dirty="0" smtClean="0"/>
              <a:t>yükümlü kılan hukuki bir bağdır.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84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 ve Borç İlişkisi Arasındaki Farklar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Borç, borç ilişkisi aynı anda doğabileceği gibi daha sonra da doğabilir. </a:t>
            </a:r>
          </a:p>
          <a:p>
            <a:r>
              <a:rPr lang="tr-TR" dirty="0" smtClean="0"/>
              <a:t>Borç tek bir edimi, borç ilişkisi birden çok alacak ve edimi kapsar.</a:t>
            </a:r>
          </a:p>
          <a:p>
            <a:r>
              <a:rPr lang="tr-TR" dirty="0" smtClean="0"/>
              <a:t>Borcun devri mümkündür fakat kural olarak borç ilişkisi tarafları arasında hüküm ifade eder ve devredilmez. </a:t>
            </a:r>
          </a:p>
          <a:p>
            <a:r>
              <a:rPr lang="tr-TR" dirty="0" smtClean="0"/>
              <a:t>Borç ve borç ilişkisi aynı anda doğabileceği gibi farklı zamanlarda da doğabilir.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557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 İlişkisinin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Taraflar</a:t>
            </a:r>
          </a:p>
          <a:p>
            <a:r>
              <a:rPr lang="tr-TR" dirty="0" smtClean="0"/>
              <a:t>Borç ilişkisinin Konusu(Edim)</a:t>
            </a:r>
          </a:p>
          <a:p>
            <a:pPr marL="0" indent="0">
              <a:buNone/>
            </a:pPr>
            <a:r>
              <a:rPr lang="tr-TR" dirty="0" smtClean="0"/>
              <a:t>		- Hukuken korunan bir menfaate dayanmalıdır,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 Konusu imkansız olmamalıdır,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 Kanunun emredici hükümlerine aykırı olmamalıdır,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 Edim ahlaka aykırı olmamalıdır,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 Edim kişilik haklarına aykırı olmamalıdır,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- Edim konusu belli ya da belirlenebilir olmalıdır.</a:t>
            </a:r>
          </a:p>
        </p:txBody>
      </p:sp>
    </p:spTree>
    <p:extLst>
      <p:ext uri="{BB962C8B-B14F-4D97-AF65-F5344CB8AC3E}">
        <p14:creationId xmlns:p14="http://schemas.microsoft.com/office/powerpoint/2010/main" val="1850189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Edim Çeşitleri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311965"/>
            <a:ext cx="8946541" cy="4936435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Konularına Göre Edim Çeşitleri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Olumlu Edimler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Olumsuz Edimler</a:t>
            </a:r>
          </a:p>
          <a:p>
            <a:r>
              <a:rPr lang="tr-TR" dirty="0" smtClean="0"/>
              <a:t>Bölünebilir Olup Olmamasına Göre Edim Çeşitleri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Bölünebilir Edimler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Bölünemeyen Edimler</a:t>
            </a:r>
          </a:p>
          <a:p>
            <a:r>
              <a:rPr lang="tr-TR" dirty="0" smtClean="0"/>
              <a:t>Sürelerine Göre Edim Çeşitleri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Ani Edimler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Sürekli Edimler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Devri Edimler</a:t>
            </a:r>
          </a:p>
          <a:p>
            <a:r>
              <a:rPr lang="tr-TR" dirty="0" smtClean="0"/>
              <a:t>Sarf Edilen Emek Çeşidine Göre Edim Çeşitleri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Şahsi Edimler</a:t>
            </a:r>
          </a:p>
          <a:p>
            <a:pPr marL="457200" lvl="1" indent="0">
              <a:buNone/>
            </a:pPr>
            <a:r>
              <a:rPr lang="tr-TR" dirty="0" smtClean="0"/>
              <a:t>-  Maddi Edimler</a:t>
            </a:r>
          </a:p>
        </p:txBody>
      </p:sp>
    </p:spTree>
    <p:extLst>
      <p:ext uri="{BB962C8B-B14F-4D97-AF65-F5344CB8AC3E}">
        <p14:creationId xmlns:p14="http://schemas.microsoft.com/office/powerpoint/2010/main" val="147741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 Çeşitleri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550504"/>
            <a:ext cx="8946541" cy="4697895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3200" dirty="0" smtClean="0"/>
              <a:t>Parça ve Cins </a:t>
            </a:r>
            <a:r>
              <a:rPr lang="tr-TR" sz="3200" dirty="0"/>
              <a:t>B</a:t>
            </a:r>
            <a:r>
              <a:rPr lang="tr-TR" sz="3200" dirty="0" smtClean="0"/>
              <a:t>orçları</a:t>
            </a:r>
          </a:p>
          <a:p>
            <a:r>
              <a:rPr lang="tr-TR" sz="3200" dirty="0" smtClean="0"/>
              <a:t>Seçimlik Borç</a:t>
            </a:r>
          </a:p>
          <a:p>
            <a:r>
              <a:rPr lang="tr-TR" sz="3200" dirty="0" smtClean="0"/>
              <a:t>Eksik Borçlar</a:t>
            </a:r>
          </a:p>
          <a:p>
            <a:r>
              <a:rPr lang="tr-TR" sz="3200" dirty="0" smtClean="0"/>
              <a:t>Para ve Faiz Borçları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43405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</TotalTime>
  <Words>147</Words>
  <Application>Microsoft Office PowerPoint</Application>
  <PresentationFormat>Geniş ekran</PresentationFormat>
  <Paragraphs>43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İyon</vt:lpstr>
      <vt:lpstr> BORÇ VE BORÇ İLİŞKİSİ KAVRAMLARI  </vt:lpstr>
      <vt:lpstr>Borç Kavramı</vt:lpstr>
      <vt:lpstr>Borç İlişkisi</vt:lpstr>
      <vt:lpstr>Borç ve Borç İlişkisi Arasındaki Farklar</vt:lpstr>
      <vt:lpstr>Borç İlişkisinin Unsurları</vt:lpstr>
      <vt:lpstr>Edim Çeşitleri</vt:lpstr>
      <vt:lpstr>Borç Çeşitleri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HUKUKUNUN TANIMI, KONUSU, KAYNAKLARI VE BORÇLAR HUKUKUNA HAKİM OLAN İLKELER</dc:title>
  <dc:creator>DuyguAtalay</dc:creator>
  <cp:lastModifiedBy>DuyguAtalay</cp:lastModifiedBy>
  <cp:revision>5</cp:revision>
  <dcterms:created xsi:type="dcterms:W3CDTF">2018-03-17T21:06:51Z</dcterms:created>
  <dcterms:modified xsi:type="dcterms:W3CDTF">2018-03-17T21:50:39Z</dcterms:modified>
</cp:coreProperties>
</file>