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8.</a:t>
            </a:r>
            <a:r>
              <a:rPr lang="tr-TR" dirty="0" err="1" smtClean="0"/>
              <a:t>subject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Handicrafts made by using metals as raw materials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part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2)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Handicrafts made by using metals </a:t>
            </a:r>
            <a:r>
              <a:rPr lang="tr-TR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as raw materials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Handicrafts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made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using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brass</a:t>
            </a:r>
            <a:endParaRPr lang="tr-TR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Handicrafts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made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using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gold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silver</a:t>
            </a:r>
            <a:endParaRPr lang="tr-TR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Handicrafts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made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using</a:t>
            </a:r>
            <a:r>
              <a:rPr lang="tr-TR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glass</a:t>
            </a:r>
            <a:endParaRPr lang="tr-TR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20" y="214290"/>
            <a:ext cx="8229600" cy="60007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Handicrafts</a:t>
            </a:r>
            <a:r>
              <a:rPr lang="tr-TR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made</a:t>
            </a:r>
            <a:r>
              <a:rPr lang="tr-TR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tr-TR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using</a:t>
            </a:r>
            <a:r>
              <a:rPr lang="tr-TR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brass</a:t>
            </a:r>
            <a:endParaRPr lang="tr-TR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Making heating appliance 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stoves and pipes 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600" dirty="0" err="1" smtClean="0">
                <a:latin typeface="Times New Roman" pitchFamily="18" charset="0"/>
                <a:cs typeface="Times New Roman" pitchFamily="18" charset="0"/>
              </a:rPr>
              <a:t>barbecue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1600" dirty="0" err="1" smtClean="0">
                <a:latin typeface="Times New Roman" pitchFamily="18" charset="0"/>
                <a:cs typeface="Times New Roman" pitchFamily="18" charset="0"/>
              </a:rPr>
              <a:t>shovel</a:t>
            </a:r>
            <a:endParaRPr lang="tr-TR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600" dirty="0" err="1" smtClean="0">
                <a:latin typeface="Times New Roman" pitchFamily="18" charset="0"/>
                <a:cs typeface="Times New Roman" pitchFamily="18" charset="0"/>
              </a:rPr>
              <a:t>Fireplace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600" dirty="0" err="1" smtClean="0">
                <a:latin typeface="Times New Roman" pitchFamily="18" charset="0"/>
                <a:cs typeface="Times New Roman" pitchFamily="18" charset="0"/>
              </a:rPr>
              <a:t>accessories</a:t>
            </a:r>
            <a:endParaRPr lang="tr-TR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800" b="1" dirty="0" err="1" smtClean="0">
                <a:latin typeface="Times New Roman" pitchFamily="18" charset="0"/>
                <a:cs typeface="Times New Roman" pitchFamily="18" charset="0"/>
              </a:rPr>
              <a:t>Making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b="1" dirty="0" err="1" smtClean="0">
                <a:latin typeface="Times New Roman" pitchFamily="18" charset="0"/>
                <a:cs typeface="Times New Roman" pitchFamily="18" charset="0"/>
              </a:rPr>
              <a:t>kitchen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b="1" dirty="0" err="1" smtClean="0">
                <a:latin typeface="Times New Roman" pitchFamily="18" charset="0"/>
                <a:cs typeface="Times New Roman" pitchFamily="18" charset="0"/>
              </a:rPr>
              <a:t>utensils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tr-TR" sz="1800" dirty="0" err="1" smtClean="0">
                <a:latin typeface="Times New Roman" pitchFamily="18" charset="0"/>
                <a:cs typeface="Times New Roman" pitchFamily="18" charset="0"/>
              </a:rPr>
              <a:t>pans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tr-TR" sz="1800" dirty="0" err="1" smtClean="0">
                <a:latin typeface="Times New Roman" pitchFamily="18" charset="0"/>
                <a:cs typeface="Times New Roman" pitchFamily="18" charset="0"/>
              </a:rPr>
              <a:t>boiler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1800" dirty="0" err="1" smtClean="0">
                <a:latin typeface="Times New Roman" pitchFamily="18" charset="0"/>
                <a:cs typeface="Times New Roman" pitchFamily="18" charset="0"/>
              </a:rPr>
              <a:t>plates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1800" dirty="0" err="1" smtClean="0">
                <a:latin typeface="Times New Roman" pitchFamily="18" charset="0"/>
                <a:cs typeface="Times New Roman" pitchFamily="18" charset="0"/>
              </a:rPr>
              <a:t>trays</a:t>
            </a:r>
            <a:endParaRPr lang="tr-TR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800" b="1" dirty="0" err="1" smtClean="0">
                <a:latin typeface="Times New Roman" pitchFamily="18" charset="0"/>
                <a:cs typeface="Times New Roman" pitchFamily="18" charset="0"/>
              </a:rPr>
              <a:t>Making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b="1" dirty="0" err="1" smtClean="0">
                <a:latin typeface="Times New Roman" pitchFamily="18" charset="0"/>
                <a:cs typeface="Times New Roman" pitchFamily="18" charset="0"/>
              </a:rPr>
              <a:t>transportation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b="1" dirty="0" err="1" smtClean="0">
                <a:latin typeface="Times New Roman" pitchFamily="18" charset="0"/>
                <a:cs typeface="Times New Roman" pitchFamily="18" charset="0"/>
              </a:rPr>
              <a:t>tools</a:t>
            </a:r>
            <a:endParaRPr lang="tr-TR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sz="2400" dirty="0" smtClean="0"/>
          </a:p>
          <a:p>
            <a:pPr>
              <a:buNone/>
            </a:pP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214290"/>
            <a:ext cx="8229600" cy="57864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Handicrafts</a:t>
            </a:r>
            <a:r>
              <a:rPr lang="tr-TR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made</a:t>
            </a:r>
            <a:r>
              <a:rPr lang="tr-TR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tr-TR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using</a:t>
            </a:r>
            <a:r>
              <a:rPr lang="tr-TR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gold</a:t>
            </a:r>
            <a:r>
              <a:rPr lang="tr-TR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silver</a:t>
            </a:r>
            <a:endParaRPr lang="tr-TR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800" b="1" dirty="0" err="1" smtClean="0">
                <a:latin typeface="Times New Roman" pitchFamily="18" charset="0"/>
                <a:cs typeface="Times New Roman" pitchFamily="18" charset="0"/>
              </a:rPr>
              <a:t>Making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b="1" dirty="0" err="1" smtClean="0">
                <a:latin typeface="Times New Roman" pitchFamily="18" charset="0"/>
                <a:cs typeface="Times New Roman" pitchFamily="18" charset="0"/>
              </a:rPr>
              <a:t>jewelry</a:t>
            </a:r>
            <a:endParaRPr lang="tr-TR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Ring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1800" dirty="0" err="1" smtClean="0">
                <a:latin typeface="Times New Roman" pitchFamily="18" charset="0"/>
                <a:cs typeface="Times New Roman" pitchFamily="18" charset="0"/>
              </a:rPr>
              <a:t>bracelet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1800" dirty="0" err="1" smtClean="0">
                <a:latin typeface="Times New Roman" pitchFamily="18" charset="0"/>
                <a:cs typeface="Times New Roman" pitchFamily="18" charset="0"/>
              </a:rPr>
              <a:t>earrings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1800" dirty="0" err="1" smtClean="0">
                <a:latin typeface="Times New Roman" pitchFamily="18" charset="0"/>
                <a:cs typeface="Times New Roman" pitchFamily="18" charset="0"/>
              </a:rPr>
              <a:t>broosh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, halhal</a:t>
            </a:r>
            <a:endParaRPr lang="tr-TR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	</a:t>
            </a:r>
            <a:endParaRPr lang="tr-TR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800" b="1" dirty="0" err="1" smtClean="0">
                <a:latin typeface="Times New Roman" pitchFamily="18" charset="0"/>
                <a:cs typeface="Times New Roman" pitchFamily="18" charset="0"/>
              </a:rPr>
              <a:t>Making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b="1" dirty="0" err="1" smtClean="0">
                <a:latin typeface="Times New Roman" pitchFamily="18" charset="0"/>
                <a:cs typeface="Times New Roman" pitchFamily="18" charset="0"/>
              </a:rPr>
              <a:t>using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b="1" dirty="0" err="1" smtClean="0">
                <a:latin typeface="Times New Roman" pitchFamily="18" charset="0"/>
                <a:cs typeface="Times New Roman" pitchFamily="18" charset="0"/>
              </a:rPr>
              <a:t>stuff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b="1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b="1" dirty="0" err="1" smtClean="0">
                <a:latin typeface="Times New Roman" pitchFamily="18" charset="0"/>
                <a:cs typeface="Times New Roman" pitchFamily="18" charset="0"/>
              </a:rPr>
              <a:t>accessories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tr-TR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800" dirty="0" err="1" smtClean="0">
                <a:latin typeface="Times New Roman" pitchFamily="18" charset="0"/>
                <a:cs typeface="Times New Roman" pitchFamily="18" charset="0"/>
              </a:rPr>
              <a:t>watch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1800" dirty="0" err="1" smtClean="0">
                <a:latin typeface="Times New Roman" pitchFamily="18" charset="0"/>
                <a:cs typeface="Times New Roman" pitchFamily="18" charset="0"/>
              </a:rPr>
              <a:t>cufflink</a:t>
            </a:r>
            <a:endParaRPr lang="tr-TR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800" b="1" dirty="0" err="1" smtClean="0">
                <a:latin typeface="Times New Roman" pitchFamily="18" charset="0"/>
                <a:cs typeface="Times New Roman" pitchFamily="18" charset="0"/>
              </a:rPr>
              <a:t>Making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b="1" dirty="0" err="1" smtClean="0">
                <a:latin typeface="Times New Roman" pitchFamily="18" charset="0"/>
                <a:cs typeface="Times New Roman" pitchFamily="18" charset="0"/>
              </a:rPr>
              <a:t>kitchen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b="1" dirty="0" err="1" smtClean="0">
                <a:latin typeface="Times New Roman" pitchFamily="18" charset="0"/>
                <a:cs typeface="Times New Roman" pitchFamily="18" charset="0"/>
              </a:rPr>
              <a:t>utensils</a:t>
            </a:r>
            <a:endParaRPr lang="tr-TR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	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14282" y="21429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Handicrafts</a:t>
            </a:r>
            <a:r>
              <a:rPr lang="tr-TR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made</a:t>
            </a:r>
            <a:r>
              <a:rPr lang="tr-TR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tr-TR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using</a:t>
            </a:r>
            <a:r>
              <a:rPr lang="tr-TR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glass</a:t>
            </a:r>
            <a:endParaRPr lang="tr-TR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sz="28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800" b="1" dirty="0" err="1" smtClean="0">
                <a:latin typeface="Times New Roman" pitchFamily="18" charset="0"/>
                <a:cs typeface="Times New Roman" pitchFamily="18" charset="0"/>
              </a:rPr>
              <a:t>Window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b="1" dirty="0" err="1" smtClean="0">
                <a:latin typeface="Times New Roman" pitchFamily="18" charset="0"/>
                <a:cs typeface="Times New Roman" pitchFamily="18" charset="0"/>
              </a:rPr>
              <a:t>glass</a:t>
            </a:r>
            <a:endParaRPr lang="tr-TR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800" b="1" dirty="0" err="1" smtClean="0">
                <a:latin typeface="Times New Roman" pitchFamily="18" charset="0"/>
                <a:cs typeface="Times New Roman" pitchFamily="18" charset="0"/>
              </a:rPr>
              <a:t>Mirror</a:t>
            </a:r>
            <a:endParaRPr lang="tr-TR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800" b="1" dirty="0" err="1" smtClean="0">
                <a:latin typeface="Times New Roman" pitchFamily="18" charset="0"/>
                <a:cs typeface="Times New Roman" pitchFamily="18" charset="0"/>
              </a:rPr>
              <a:t>Çeşmi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 bülbül</a:t>
            </a:r>
          </a:p>
          <a:p>
            <a:pPr>
              <a:buNone/>
            </a:pPr>
            <a:r>
              <a:rPr lang="tr-TR" sz="1800" b="1" dirty="0" err="1" smtClean="0">
                <a:latin typeface="Times New Roman" pitchFamily="18" charset="0"/>
                <a:cs typeface="Times New Roman" pitchFamily="18" charset="0"/>
              </a:rPr>
              <a:t>Stain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b="1" dirty="0" err="1" smtClean="0">
                <a:latin typeface="Times New Roman" pitchFamily="18" charset="0"/>
                <a:cs typeface="Times New Roman" pitchFamily="18" charset="0"/>
              </a:rPr>
              <a:t>glass</a:t>
            </a:r>
            <a:endParaRPr lang="tr-TR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800" b="1" dirty="0" err="1" smtClean="0">
                <a:latin typeface="Times New Roman" pitchFamily="18" charset="0"/>
                <a:cs typeface="Times New Roman" pitchFamily="18" charset="0"/>
              </a:rPr>
              <a:t>Evil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b="1" dirty="0" err="1" smtClean="0">
                <a:latin typeface="Times New Roman" pitchFamily="18" charset="0"/>
                <a:cs typeface="Times New Roman" pitchFamily="18" charset="0"/>
              </a:rPr>
              <a:t>eye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tr-TR" sz="1800" b="1" dirty="0" err="1" smtClean="0">
                <a:latin typeface="Times New Roman" pitchFamily="18" charset="0"/>
                <a:cs typeface="Times New Roman" pitchFamily="18" charset="0"/>
              </a:rPr>
              <a:t>eye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b="1" dirty="0" err="1" smtClean="0">
                <a:latin typeface="Times New Roman" pitchFamily="18" charset="0"/>
                <a:cs typeface="Times New Roman" pitchFamily="18" charset="0"/>
              </a:rPr>
              <a:t>bead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>
              <a:buNone/>
            </a:pPr>
            <a:r>
              <a:rPr lang="tr-TR" sz="1800" b="1" dirty="0" err="1" smtClean="0">
                <a:latin typeface="Times New Roman" pitchFamily="18" charset="0"/>
                <a:cs typeface="Times New Roman" pitchFamily="18" charset="0"/>
              </a:rPr>
              <a:t>accessories</a:t>
            </a:r>
            <a:endParaRPr lang="tr-TR" sz="1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1800" dirty="0" err="1" smtClean="0"/>
              <a:t>Çeşmi</a:t>
            </a:r>
            <a:r>
              <a:rPr lang="tr-TR" sz="1800" dirty="0" smtClean="0"/>
              <a:t> bülbül </a:t>
            </a:r>
            <a:r>
              <a:rPr lang="tr-TR" sz="1800" dirty="0" err="1" smtClean="0"/>
              <a:t>vase</a:t>
            </a:r>
            <a:r>
              <a:rPr lang="tr-TR" sz="1800" dirty="0" smtClean="0"/>
              <a:t> </a:t>
            </a:r>
            <a:r>
              <a:rPr lang="tr-TR" sz="1800" dirty="0" err="1" smtClean="0"/>
              <a:t>which</a:t>
            </a:r>
            <a:r>
              <a:rPr lang="tr-TR" sz="1800" dirty="0" smtClean="0"/>
              <a:t> </a:t>
            </a:r>
            <a:r>
              <a:rPr lang="tr-TR" sz="1800" dirty="0" err="1" smtClean="0"/>
              <a:t>made</a:t>
            </a:r>
            <a:r>
              <a:rPr lang="tr-TR" sz="1800" dirty="0" smtClean="0"/>
              <a:t> </a:t>
            </a:r>
            <a:r>
              <a:rPr lang="tr-TR" sz="1800" dirty="0" err="1" smtClean="0"/>
              <a:t>from</a:t>
            </a:r>
            <a:r>
              <a:rPr lang="tr-TR" sz="1800" dirty="0" smtClean="0"/>
              <a:t> </a:t>
            </a:r>
            <a:r>
              <a:rPr lang="tr-TR" sz="1800" dirty="0" err="1" smtClean="0"/>
              <a:t>colorful</a:t>
            </a:r>
            <a:r>
              <a:rPr lang="tr-TR" sz="1800" dirty="0" smtClean="0"/>
              <a:t> </a:t>
            </a:r>
            <a:r>
              <a:rPr lang="tr-TR" sz="1800" dirty="0" err="1" smtClean="0"/>
              <a:t>glass</a:t>
            </a:r>
            <a:r>
              <a:rPr lang="tr-TR" sz="1800" dirty="0" smtClean="0"/>
              <a:t>, </a:t>
            </a:r>
            <a:r>
              <a:rPr lang="tr-TR" sz="1800" dirty="0" smtClean="0"/>
              <a:t>Ankara, 2018</a:t>
            </a:r>
            <a:endParaRPr lang="tr-TR" sz="1800" dirty="0"/>
          </a:p>
        </p:txBody>
      </p:sp>
      <p:pic>
        <p:nvPicPr>
          <p:cNvPr id="1026" name="Picture 2" descr="C:\Documents and Settings\Teknik\Belgelerim\İndirilenler\[KONU YOK](1)\IMG_858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2540000" y="2339181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109</Words>
  <PresentationFormat>Ekran Gösterisi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Ofis Teması</vt:lpstr>
      <vt:lpstr>8.subject</vt:lpstr>
      <vt:lpstr> Handicrafts made by using metals  as raw materials </vt:lpstr>
      <vt:lpstr>Slayt 3</vt:lpstr>
      <vt:lpstr>Slayt 4</vt:lpstr>
      <vt:lpstr>Slayt 5</vt:lpstr>
      <vt:lpstr>Çeşmi bülbül vase which made from colorful glass, Ankara, 2018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8.subject</dc:title>
  <cp:lastModifiedBy>a</cp:lastModifiedBy>
  <cp:revision>7</cp:revision>
  <dcterms:modified xsi:type="dcterms:W3CDTF">2018-04-29T19:21:41Z</dcterms:modified>
</cp:coreProperties>
</file>