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8.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metals as raw materials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part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Handicrafts made by using metals 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as raw materials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brass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gold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silver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glass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14290"/>
            <a:ext cx="8229600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brass</a:t>
            </a:r>
            <a:endParaRPr lang="tr-TR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Making heating appliance 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stoves and pipes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barbecue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shovel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Fireplace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accessories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kitchen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utensils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pans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boiler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plates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trays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transportation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gold</a:t>
            </a:r>
            <a: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silver</a:t>
            </a:r>
            <a:endParaRPr lang="tr-TR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jewelry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Ring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bracelet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earrings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broosh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halhal</a:t>
            </a: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stuff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accessories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watch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cufflink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kitchen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utensils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1429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glass</a:t>
            </a:r>
            <a:endParaRPr lang="tr-TR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Window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glass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Mirror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Çeşmi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bülbül</a:t>
            </a: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Stain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glass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Evil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eye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eye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bead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accessories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/>
              <a:t>Çeşmi</a:t>
            </a:r>
            <a:r>
              <a:rPr lang="tr-TR" sz="1800" dirty="0" smtClean="0"/>
              <a:t> bülbül </a:t>
            </a:r>
            <a:r>
              <a:rPr lang="tr-TR" sz="1800" dirty="0" err="1" smtClean="0"/>
              <a:t>vase</a:t>
            </a:r>
            <a:r>
              <a:rPr lang="tr-TR" sz="1800" dirty="0" smtClean="0"/>
              <a:t> </a:t>
            </a:r>
            <a:r>
              <a:rPr lang="tr-TR" sz="1800" dirty="0" err="1" smtClean="0"/>
              <a:t>which</a:t>
            </a:r>
            <a:r>
              <a:rPr lang="tr-TR" sz="1800" dirty="0" smtClean="0"/>
              <a:t> </a:t>
            </a:r>
            <a:r>
              <a:rPr lang="tr-TR" sz="1800" dirty="0" err="1" smtClean="0"/>
              <a:t>made</a:t>
            </a:r>
            <a:r>
              <a:rPr lang="tr-TR" sz="1800" dirty="0" smtClean="0"/>
              <a:t> </a:t>
            </a:r>
            <a:r>
              <a:rPr lang="tr-TR" sz="1800" dirty="0" err="1" smtClean="0"/>
              <a:t>from</a:t>
            </a:r>
            <a:r>
              <a:rPr lang="tr-TR" sz="1800" dirty="0" smtClean="0"/>
              <a:t> </a:t>
            </a:r>
            <a:r>
              <a:rPr lang="tr-TR" sz="1800" dirty="0" err="1" smtClean="0"/>
              <a:t>colorful</a:t>
            </a:r>
            <a:r>
              <a:rPr lang="tr-TR" sz="1800" dirty="0" smtClean="0"/>
              <a:t> </a:t>
            </a:r>
            <a:r>
              <a:rPr lang="tr-TR" sz="1800" dirty="0" err="1" smtClean="0"/>
              <a:t>glass</a:t>
            </a:r>
            <a:r>
              <a:rPr lang="tr-TR" sz="1800" dirty="0" smtClean="0"/>
              <a:t>, </a:t>
            </a:r>
            <a:r>
              <a:rPr lang="tr-TR" sz="1800" dirty="0" smtClean="0"/>
              <a:t>Ankara, 2018</a:t>
            </a:r>
            <a:endParaRPr lang="tr-TR" sz="1800" dirty="0"/>
          </a:p>
        </p:txBody>
      </p:sp>
      <p:pic>
        <p:nvPicPr>
          <p:cNvPr id="1026" name="Picture 2" descr="C:\Documents and Settings\Teknik\Belgelerim\İndirilenler\[KONU YOK](1)\IMG_858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109</Words>
  <PresentationFormat>Ekran Gösterisi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8.subject</vt:lpstr>
      <vt:lpstr> Handicrafts made by using metals  as raw materials </vt:lpstr>
      <vt:lpstr>Slayt 3</vt:lpstr>
      <vt:lpstr>Slayt 4</vt:lpstr>
      <vt:lpstr>Slayt 5</vt:lpstr>
      <vt:lpstr>Çeşmi bülbül vase which made from colorful glass, Ankara,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8.subject</dc:title>
  <cp:lastModifiedBy>a</cp:lastModifiedBy>
  <cp:revision>7</cp:revision>
  <dcterms:modified xsi:type="dcterms:W3CDTF">2018-04-29T19:21:41Z</dcterms:modified>
</cp:coreProperties>
</file>