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8" r:id="rId3"/>
    <p:sldId id="259" r:id="rId4"/>
    <p:sldId id="260" r:id="rId5"/>
    <p:sldId id="261" r:id="rId6"/>
    <p:sldId id="262" r:id="rId7"/>
    <p:sldId id="269" r:id="rId8"/>
    <p:sldId id="263" r:id="rId9"/>
    <p:sldId id="270" r:id="rId10"/>
    <p:sldId id="257"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2" autoAdjust="0"/>
    <p:restoredTop sz="94660"/>
  </p:normalViewPr>
  <p:slideViewPr>
    <p:cSldViewPr snapToGrid="0">
      <p:cViewPr varScale="1">
        <p:scale>
          <a:sx n="91" d="100"/>
          <a:sy n="91" d="100"/>
        </p:scale>
        <p:origin x="-294" y="-11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BC2F45-CCAD-4A00-8647-0400BAB3483D}" type="datetimeFigureOut">
              <a:rPr lang="tr-TR" smtClean="0"/>
              <a:pPr/>
              <a:t>28.12.2020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4DC8C8-064A-4B8A-BA2F-34959F208CFE}" type="slidenum">
              <a:rPr lang="tr-TR" smtClean="0"/>
              <a:pPr/>
              <a:t>‹#›</a:t>
            </a:fld>
            <a:endParaRPr lang="tr-TR"/>
          </a:p>
        </p:txBody>
      </p:sp>
    </p:spTree>
    <p:extLst>
      <p:ext uri="{BB962C8B-B14F-4D97-AF65-F5344CB8AC3E}">
        <p14:creationId xmlns:p14="http://schemas.microsoft.com/office/powerpoint/2010/main" xmlns="" val="7828684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59C3AAA6-BF27-4924-90B1-8B37A6E5D709}"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A68598-86EE-46B8-880F-B50593972A15}" type="slidenum">
              <a:rPr lang="tr-TR" smtClean="0"/>
              <a:pPr/>
              <a:t>‹#›</a:t>
            </a:fld>
            <a:endParaRPr lang="tr-TR"/>
          </a:p>
        </p:txBody>
      </p:sp>
    </p:spTree>
    <p:extLst>
      <p:ext uri="{BB962C8B-B14F-4D97-AF65-F5344CB8AC3E}">
        <p14:creationId xmlns:p14="http://schemas.microsoft.com/office/powerpoint/2010/main" xmlns="" val="22499643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9C3AAA6-BF27-4924-90B1-8B37A6E5D709}"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A68598-86EE-46B8-880F-B50593972A15}" type="slidenum">
              <a:rPr lang="tr-TR" smtClean="0"/>
              <a:pPr/>
              <a:t>‹#›</a:t>
            </a:fld>
            <a:endParaRPr lang="tr-TR"/>
          </a:p>
        </p:txBody>
      </p:sp>
    </p:spTree>
    <p:extLst>
      <p:ext uri="{BB962C8B-B14F-4D97-AF65-F5344CB8AC3E}">
        <p14:creationId xmlns:p14="http://schemas.microsoft.com/office/powerpoint/2010/main" xmlns="" val="2265238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9C3AAA6-BF27-4924-90B1-8B37A6E5D709}"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A68598-86EE-46B8-880F-B50593972A15}" type="slidenum">
              <a:rPr lang="tr-TR" smtClean="0"/>
              <a:pPr/>
              <a:t>‹#›</a:t>
            </a:fld>
            <a:endParaRPr lang="tr-TR"/>
          </a:p>
        </p:txBody>
      </p:sp>
    </p:spTree>
    <p:extLst>
      <p:ext uri="{BB962C8B-B14F-4D97-AF65-F5344CB8AC3E}">
        <p14:creationId xmlns:p14="http://schemas.microsoft.com/office/powerpoint/2010/main" xmlns="" val="3859087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9C3AAA6-BF27-4924-90B1-8B37A6E5D709}"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A68598-86EE-46B8-880F-B50593972A15}" type="slidenum">
              <a:rPr lang="tr-TR" smtClean="0"/>
              <a:pPr/>
              <a:t>‹#›</a:t>
            </a:fld>
            <a:endParaRPr lang="tr-TR"/>
          </a:p>
        </p:txBody>
      </p:sp>
    </p:spTree>
    <p:extLst>
      <p:ext uri="{BB962C8B-B14F-4D97-AF65-F5344CB8AC3E}">
        <p14:creationId xmlns:p14="http://schemas.microsoft.com/office/powerpoint/2010/main" xmlns="" val="1136874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59C3AAA6-BF27-4924-90B1-8B37A6E5D709}"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A68598-86EE-46B8-880F-B50593972A15}" type="slidenum">
              <a:rPr lang="tr-TR" smtClean="0"/>
              <a:pPr/>
              <a:t>‹#›</a:t>
            </a:fld>
            <a:endParaRPr lang="tr-TR"/>
          </a:p>
        </p:txBody>
      </p:sp>
    </p:spTree>
    <p:extLst>
      <p:ext uri="{BB962C8B-B14F-4D97-AF65-F5344CB8AC3E}">
        <p14:creationId xmlns:p14="http://schemas.microsoft.com/office/powerpoint/2010/main" xmlns="" val="2251289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9C3AAA6-BF27-4924-90B1-8B37A6E5D709}" type="datetimeFigureOut">
              <a:rPr lang="tr-TR" smtClean="0"/>
              <a:pPr/>
              <a:t>28.12.2020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6A68598-86EE-46B8-880F-B50593972A15}" type="slidenum">
              <a:rPr lang="tr-TR" smtClean="0"/>
              <a:pPr/>
              <a:t>‹#›</a:t>
            </a:fld>
            <a:endParaRPr lang="tr-TR"/>
          </a:p>
        </p:txBody>
      </p:sp>
    </p:spTree>
    <p:extLst>
      <p:ext uri="{BB962C8B-B14F-4D97-AF65-F5344CB8AC3E}">
        <p14:creationId xmlns:p14="http://schemas.microsoft.com/office/powerpoint/2010/main" xmlns="" val="2311795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9C3AAA6-BF27-4924-90B1-8B37A6E5D709}" type="datetimeFigureOut">
              <a:rPr lang="tr-TR" smtClean="0"/>
              <a:pPr/>
              <a:t>28.12.2020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6A68598-86EE-46B8-880F-B50593972A15}" type="slidenum">
              <a:rPr lang="tr-TR" smtClean="0"/>
              <a:pPr/>
              <a:t>‹#›</a:t>
            </a:fld>
            <a:endParaRPr lang="tr-TR"/>
          </a:p>
        </p:txBody>
      </p:sp>
    </p:spTree>
    <p:extLst>
      <p:ext uri="{BB962C8B-B14F-4D97-AF65-F5344CB8AC3E}">
        <p14:creationId xmlns:p14="http://schemas.microsoft.com/office/powerpoint/2010/main" xmlns="" val="2552933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9C3AAA6-BF27-4924-90B1-8B37A6E5D709}" type="datetimeFigureOut">
              <a:rPr lang="tr-TR" smtClean="0"/>
              <a:pPr/>
              <a:t>28.12.2020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6A68598-86EE-46B8-880F-B50593972A15}" type="slidenum">
              <a:rPr lang="tr-TR" smtClean="0"/>
              <a:pPr/>
              <a:t>‹#›</a:t>
            </a:fld>
            <a:endParaRPr lang="tr-TR"/>
          </a:p>
        </p:txBody>
      </p:sp>
    </p:spTree>
    <p:extLst>
      <p:ext uri="{BB962C8B-B14F-4D97-AF65-F5344CB8AC3E}">
        <p14:creationId xmlns:p14="http://schemas.microsoft.com/office/powerpoint/2010/main" xmlns="" val="40083891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9C3AAA6-BF27-4924-90B1-8B37A6E5D709}" type="datetimeFigureOut">
              <a:rPr lang="tr-TR" smtClean="0"/>
              <a:pPr/>
              <a:t>28.12.2020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6A68598-86EE-46B8-880F-B50593972A15}" type="slidenum">
              <a:rPr lang="tr-TR" smtClean="0"/>
              <a:pPr/>
              <a:t>‹#›</a:t>
            </a:fld>
            <a:endParaRPr lang="tr-TR"/>
          </a:p>
        </p:txBody>
      </p:sp>
    </p:spTree>
    <p:extLst>
      <p:ext uri="{BB962C8B-B14F-4D97-AF65-F5344CB8AC3E}">
        <p14:creationId xmlns:p14="http://schemas.microsoft.com/office/powerpoint/2010/main" xmlns="" val="2409925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9C3AAA6-BF27-4924-90B1-8B37A6E5D709}" type="datetimeFigureOut">
              <a:rPr lang="tr-TR" smtClean="0"/>
              <a:pPr/>
              <a:t>28.12.2020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6A68598-86EE-46B8-880F-B50593972A15}" type="slidenum">
              <a:rPr lang="tr-TR" smtClean="0"/>
              <a:pPr/>
              <a:t>‹#›</a:t>
            </a:fld>
            <a:endParaRPr lang="tr-TR"/>
          </a:p>
        </p:txBody>
      </p:sp>
    </p:spTree>
    <p:extLst>
      <p:ext uri="{BB962C8B-B14F-4D97-AF65-F5344CB8AC3E}">
        <p14:creationId xmlns:p14="http://schemas.microsoft.com/office/powerpoint/2010/main" xmlns="" val="18856645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9C3AAA6-BF27-4924-90B1-8B37A6E5D709}" type="datetimeFigureOut">
              <a:rPr lang="tr-TR" smtClean="0"/>
              <a:pPr/>
              <a:t>28.12.2020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6A68598-86EE-46B8-880F-B50593972A15}" type="slidenum">
              <a:rPr lang="tr-TR" smtClean="0"/>
              <a:pPr/>
              <a:t>‹#›</a:t>
            </a:fld>
            <a:endParaRPr lang="tr-TR"/>
          </a:p>
        </p:txBody>
      </p:sp>
    </p:spTree>
    <p:extLst>
      <p:ext uri="{BB962C8B-B14F-4D97-AF65-F5344CB8AC3E}">
        <p14:creationId xmlns:p14="http://schemas.microsoft.com/office/powerpoint/2010/main" xmlns="" val="33607957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C3AAA6-BF27-4924-90B1-8B37A6E5D709}" type="datetimeFigureOut">
              <a:rPr lang="tr-TR" smtClean="0"/>
              <a:pPr/>
              <a:t>28.12.2020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A68598-86EE-46B8-880F-B50593972A15}" type="slidenum">
              <a:rPr lang="tr-TR" smtClean="0"/>
              <a:pPr/>
              <a:t>‹#›</a:t>
            </a:fld>
            <a:endParaRPr lang="tr-TR"/>
          </a:p>
        </p:txBody>
      </p:sp>
    </p:spTree>
    <p:extLst>
      <p:ext uri="{BB962C8B-B14F-4D97-AF65-F5344CB8AC3E}">
        <p14:creationId xmlns:p14="http://schemas.microsoft.com/office/powerpoint/2010/main" xmlns="" val="19925167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b="1" dirty="0" smtClean="0"/>
              <a:t>SHB335 Afetlerde </a:t>
            </a:r>
            <a:r>
              <a:rPr lang="tr-TR" b="1" dirty="0" err="1" smtClean="0"/>
              <a:t>Psikososyal</a:t>
            </a:r>
            <a:r>
              <a:rPr lang="tr-TR" b="1" smtClean="0"/>
              <a:t> Destek Hizmetleri</a:t>
            </a:r>
            <a:r>
              <a:rPr lang="tr-TR" dirty="0" smtClean="0"/>
              <a:t/>
            </a:r>
            <a:br>
              <a:rPr lang="tr-TR" dirty="0" smtClean="0"/>
            </a:br>
            <a:r>
              <a:rPr lang="tr-TR" dirty="0" smtClean="0"/>
              <a:t>Afetlerde Sosyal Hizmet 1</a:t>
            </a:r>
            <a:endParaRPr lang="tr-TR" dirty="0"/>
          </a:p>
        </p:txBody>
      </p:sp>
      <p:sp>
        <p:nvSpPr>
          <p:cNvPr id="3" name="Alt Başlık 2"/>
          <p:cNvSpPr>
            <a:spLocks noGrp="1"/>
          </p:cNvSpPr>
          <p:nvPr>
            <p:ph type="subTitle" idx="1"/>
          </p:nvPr>
        </p:nvSpPr>
        <p:spPr/>
        <p:txBody>
          <a:bodyPr>
            <a:normAutofit lnSpcReduction="10000"/>
          </a:bodyPr>
          <a:lstStyle/>
          <a:p>
            <a:r>
              <a:rPr lang="tr-TR" dirty="0" smtClean="0"/>
              <a:t>Doç. Dr. Melahat DEMİRBİLEK</a:t>
            </a:r>
          </a:p>
          <a:p>
            <a:r>
              <a:rPr lang="tr-TR" dirty="0" smtClean="0"/>
              <a:t>Ankara Üniversitesi </a:t>
            </a:r>
          </a:p>
          <a:p>
            <a:r>
              <a:rPr lang="tr-TR" dirty="0" smtClean="0"/>
              <a:t>Sağlık Bilimleri Fakültesi</a:t>
            </a:r>
          </a:p>
          <a:p>
            <a:r>
              <a:rPr lang="tr-TR" dirty="0" smtClean="0"/>
              <a:t>Sosyal Hizmet Bölümü</a:t>
            </a:r>
          </a:p>
          <a:p>
            <a:endParaRPr lang="tr-TR" dirty="0"/>
          </a:p>
        </p:txBody>
      </p:sp>
    </p:spTree>
    <p:extLst>
      <p:ext uri="{BB962C8B-B14F-4D97-AF65-F5344CB8AC3E}">
        <p14:creationId xmlns:p14="http://schemas.microsoft.com/office/powerpoint/2010/main" xmlns="" val="11341789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p:txBody>
          <a:bodyPr/>
          <a:lstStyle/>
          <a:p>
            <a:r>
              <a:rPr lang="tr-TR" dirty="0"/>
              <a:t>Tuncay, Tarık (2004). Afetlerde Sosyal Hizmet. Ankara: Özbay Mat.</a:t>
            </a:r>
          </a:p>
          <a:p>
            <a:pPr marL="0" indent="0">
              <a:buNone/>
            </a:pPr>
            <a:endParaRPr lang="tr-TR" dirty="0"/>
          </a:p>
        </p:txBody>
      </p:sp>
    </p:spTree>
    <p:extLst>
      <p:ext uri="{BB962C8B-B14F-4D97-AF65-F5344CB8AC3E}">
        <p14:creationId xmlns:p14="http://schemas.microsoft.com/office/powerpoint/2010/main" xmlns="" val="20840450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Afetlerde Sosyal Hizmet</a:t>
            </a:r>
            <a:endParaRPr lang="tr-TR" dirty="0"/>
          </a:p>
        </p:txBody>
      </p:sp>
      <p:sp>
        <p:nvSpPr>
          <p:cNvPr id="3" name="İçerik Yer Tutucusu 2"/>
          <p:cNvSpPr>
            <a:spLocks noGrp="1"/>
          </p:cNvSpPr>
          <p:nvPr>
            <p:ph idx="1"/>
          </p:nvPr>
        </p:nvSpPr>
        <p:spPr/>
        <p:txBody>
          <a:bodyPr/>
          <a:lstStyle/>
          <a:p>
            <a:r>
              <a:rPr lang="tr-TR" dirty="0"/>
              <a:t>Afet durumlarında sosyal hizmetler geniş anlamıyla, bu gibi durumlarda zarar gören bireylere, gruplara, ailelere, topluluklara ve toplumlara sağlık</a:t>
            </a:r>
            <a:r>
              <a:rPr lang="tr-TR" dirty="0" smtClean="0"/>
              <a:t>, eğitim</a:t>
            </a:r>
            <a:r>
              <a:rPr lang="tr-TR" dirty="0"/>
              <a:t>, sosyal güvenlik sektörlerinde verilen tüm hizmetleri ifade etmektedir. Bu kapsam içinde sosyal yardımlar ve özel ihtiyaç gruplarına verilen bakım, sağaltım ve rehabilitasyon hizmetleri de </a:t>
            </a:r>
            <a:r>
              <a:rPr lang="tr-TR" dirty="0" smtClean="0"/>
              <a:t>bulunmaktadır (Tuncay, 2004, s. 27).</a:t>
            </a:r>
            <a:endParaRPr lang="tr-TR" dirty="0"/>
          </a:p>
          <a:p>
            <a:endParaRPr lang="tr-TR" dirty="0"/>
          </a:p>
        </p:txBody>
      </p:sp>
    </p:spTree>
    <p:extLst>
      <p:ext uri="{BB962C8B-B14F-4D97-AF65-F5344CB8AC3E}">
        <p14:creationId xmlns:p14="http://schemas.microsoft.com/office/powerpoint/2010/main" xmlns="" val="22283417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Afet sonrası hayat kurtarmaya yönelik müdahaleler ile hayatı sürdürmeye yönelik ihtiyaçların sağlanması ve normalleşme sürecinin gereklerini yerine getirmek sosyal hizmetin başta gelen işlevlerini oluşturmaktadır  (Tuncay, 2004)</a:t>
            </a:r>
          </a:p>
          <a:p>
            <a:endParaRPr lang="tr-TR" dirty="0"/>
          </a:p>
        </p:txBody>
      </p:sp>
    </p:spTree>
    <p:extLst>
      <p:ext uri="{BB962C8B-B14F-4D97-AF65-F5344CB8AC3E}">
        <p14:creationId xmlns:p14="http://schemas.microsoft.com/office/powerpoint/2010/main" xmlns="" val="26227101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Afet Öncesi</a:t>
            </a:r>
            <a:endParaRPr lang="tr-TR" dirty="0"/>
          </a:p>
        </p:txBody>
      </p:sp>
      <p:sp>
        <p:nvSpPr>
          <p:cNvPr id="3" name="İçerik Yer Tutucusu 2"/>
          <p:cNvSpPr>
            <a:spLocks noGrp="1"/>
          </p:cNvSpPr>
          <p:nvPr>
            <p:ph idx="1"/>
          </p:nvPr>
        </p:nvSpPr>
        <p:spPr/>
        <p:txBody>
          <a:bodyPr>
            <a:normAutofit/>
          </a:bodyPr>
          <a:lstStyle/>
          <a:p>
            <a:r>
              <a:rPr lang="tr-TR" dirty="0"/>
              <a:t>A</a:t>
            </a:r>
            <a:r>
              <a:rPr lang="tr-TR" dirty="0" smtClean="0"/>
              <a:t>fet öncesi çalışmalarda yapılması gerekli, başta gelen görev, insanların afetlere karşı hazırlıklı olmalarında ve bu konuda bilinç geliştirmelerinde yardımcı olmaktır. Sosyal hizmet uzmanları bireylerle, ailelerle, gruplarla ve örgütlerle çalışarak bu sorumluluğu yerine getirmektedirler (Tuncay,2004)</a:t>
            </a:r>
          </a:p>
          <a:p>
            <a:endParaRPr lang="tr-TR" dirty="0"/>
          </a:p>
        </p:txBody>
      </p:sp>
    </p:spTree>
    <p:extLst>
      <p:ext uri="{BB962C8B-B14F-4D97-AF65-F5344CB8AC3E}">
        <p14:creationId xmlns:p14="http://schemas.microsoft.com/office/powerpoint/2010/main" xmlns="" val="17655707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Bunun için, örgütlerde, örgütler arası bağlarda, geniş sosyal yapılarda değişiklik yapılarak afetin etkilerini hafifletici ya da ortadan kaldırmaya yönelik önlemler alınır. Bunun yanı sıra, afete mikro ve makro düzeylerde hazırlık yapma, bireylerin karşılaştıkları olaylarla baş etme becerisini artırırken, olası psikolojik baskıları da azaltmaktadır (Tuncay, 2004).</a:t>
            </a:r>
            <a:endParaRPr lang="tr-TR" dirty="0"/>
          </a:p>
        </p:txBody>
      </p:sp>
    </p:spTree>
    <p:extLst>
      <p:ext uri="{BB962C8B-B14F-4D97-AF65-F5344CB8AC3E}">
        <p14:creationId xmlns:p14="http://schemas.microsoft.com/office/powerpoint/2010/main" xmlns="" val="934756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Afet Sırasında</a:t>
            </a:r>
            <a:endParaRPr lang="tr-TR" dirty="0"/>
          </a:p>
        </p:txBody>
      </p:sp>
      <p:sp>
        <p:nvSpPr>
          <p:cNvPr id="3" name="İçerik Yer Tutucusu 2"/>
          <p:cNvSpPr>
            <a:spLocks noGrp="1"/>
          </p:cNvSpPr>
          <p:nvPr>
            <p:ph idx="1"/>
          </p:nvPr>
        </p:nvSpPr>
        <p:spPr/>
        <p:txBody>
          <a:bodyPr>
            <a:normAutofit/>
          </a:bodyPr>
          <a:lstStyle/>
          <a:p>
            <a:r>
              <a:rPr lang="tr-TR" dirty="0" smtClean="0"/>
              <a:t>Afet sırasında sosyal hizmetlerle ilgili kurumlara önemli görevler düşmektedir. Afetten etkilenen insanların barındırılması ve temel ihtiyaçlarının karşılanması, çocuk, yaşlı ve engelliler  gibi özel ihtiyaç gruplarının acilen koruma ve bakım altına alınması ve bu yönde ailelere yardımcı olunması </a:t>
            </a:r>
            <a:r>
              <a:rPr lang="tr-TR" dirty="0"/>
              <a:t>gerekmektedir (Tuncay, 2004, s.29).</a:t>
            </a:r>
          </a:p>
          <a:p>
            <a:endParaRPr lang="tr-TR" dirty="0"/>
          </a:p>
          <a:p>
            <a:r>
              <a:rPr lang="tr-TR" dirty="0" smtClean="0"/>
              <a:t> </a:t>
            </a:r>
          </a:p>
        </p:txBody>
      </p:sp>
    </p:spTree>
    <p:extLst>
      <p:ext uri="{BB962C8B-B14F-4D97-AF65-F5344CB8AC3E}">
        <p14:creationId xmlns:p14="http://schemas.microsoft.com/office/powerpoint/2010/main" xmlns="" val="12860555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Korunma ihtiyacı içindeki çocuk, yaşlı ve engelliler devletin öncelikli sosyal hizmet uzmanlarının görevidir (Tuncay, 2004, s.29).</a:t>
            </a:r>
          </a:p>
          <a:p>
            <a:endParaRPr lang="tr-TR" dirty="0"/>
          </a:p>
        </p:txBody>
      </p:sp>
    </p:spTree>
    <p:extLst>
      <p:ext uri="{BB962C8B-B14F-4D97-AF65-F5344CB8AC3E}">
        <p14:creationId xmlns:p14="http://schemas.microsoft.com/office/powerpoint/2010/main" xmlns="" val="32149840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Bununla birlikte yardımların depolanıp düzenli olarak dağıtılması, afet nedeniyle halkta oluşan şokun giderilmesi yönünde girişimlerde bulunulması ve bu amaçla çeşitli programlar geliştirilmesi afet sırasındaki mesleki çalışmalarda başta gelenlerdir. </a:t>
            </a:r>
          </a:p>
          <a:p>
            <a:endParaRPr lang="tr-TR" dirty="0"/>
          </a:p>
        </p:txBody>
      </p:sp>
    </p:spTree>
    <p:extLst>
      <p:ext uri="{BB962C8B-B14F-4D97-AF65-F5344CB8AC3E}">
        <p14:creationId xmlns:p14="http://schemas.microsoft.com/office/powerpoint/2010/main" xmlns="" val="34816257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Afet sırasında sosyal hizmetin öncelikli görevlerinden biri de, afetin yol açtığı maddi kayıpların telafisi ve temel ihtiyaçların karşılanmasının yanı sıra kaynak sistemlerle müracaatçı grupları arasında bağlantı kurmak ve çoklu düzeydeki hizmetlerin koordinasyonunu sağlamaktadır (Tuncay, 2004, s.27).</a:t>
            </a:r>
          </a:p>
          <a:p>
            <a:endParaRPr lang="tr-TR" dirty="0"/>
          </a:p>
        </p:txBody>
      </p:sp>
    </p:spTree>
    <p:extLst>
      <p:ext uri="{BB962C8B-B14F-4D97-AF65-F5344CB8AC3E}">
        <p14:creationId xmlns:p14="http://schemas.microsoft.com/office/powerpoint/2010/main" xmlns="" val="296592789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TotalTime>
  <Words>315</Words>
  <Application>Microsoft Office PowerPoint</Application>
  <PresentationFormat>Özel</PresentationFormat>
  <Paragraphs>20</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Office Teması</vt:lpstr>
      <vt:lpstr>SHB335 Afetlerde Psikososyal Destek Hizmetleri Afetlerde Sosyal Hizmet 1</vt:lpstr>
      <vt:lpstr>Afetlerde Sosyal Hizmet</vt:lpstr>
      <vt:lpstr>Slayt 3</vt:lpstr>
      <vt:lpstr>Afet Öncesi</vt:lpstr>
      <vt:lpstr>Slayt 5</vt:lpstr>
      <vt:lpstr>Afet Sırasında</vt:lpstr>
      <vt:lpstr>Slayt 7</vt:lpstr>
      <vt:lpstr>Slayt 8</vt:lpstr>
      <vt:lpstr>Slayt 9</vt:lpstr>
      <vt:lpstr>KAYNAK</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SHB 313 AFETLERDE SOSYAL HİZMET Afetlerde Sosyal Hizmet</dc:title>
  <dc:creator>Melahat</dc:creator>
  <cp:lastModifiedBy>Author</cp:lastModifiedBy>
  <cp:revision>8</cp:revision>
  <dcterms:created xsi:type="dcterms:W3CDTF">2019-12-06T09:56:10Z</dcterms:created>
  <dcterms:modified xsi:type="dcterms:W3CDTF">2020-12-28T10:44:15Z</dcterms:modified>
</cp:coreProperties>
</file>