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3" r:id="rId5"/>
    <p:sldId id="259" r:id="rId6"/>
    <p:sldId id="260" r:id="rId7"/>
    <p:sldId id="261" r:id="rId8"/>
    <p:sldId id="262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782F7-B261-46F8-BA11-41C8C5EFA680}" type="datetimeFigureOut">
              <a:rPr lang="tr-TR" smtClean="0"/>
              <a:t>12.05.2019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CF1C3-D3D2-4851-864E-F4910C690C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14753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782F7-B261-46F8-BA11-41C8C5EFA680}" type="datetimeFigureOut">
              <a:rPr lang="tr-TR" smtClean="0"/>
              <a:t>12.05.2019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CF1C3-D3D2-4851-864E-F4910C690C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40698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782F7-B261-46F8-BA11-41C8C5EFA680}" type="datetimeFigureOut">
              <a:rPr lang="tr-TR" smtClean="0"/>
              <a:t>12.05.2019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CF1C3-D3D2-4851-864E-F4910C690C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72162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782F7-B261-46F8-BA11-41C8C5EFA680}" type="datetimeFigureOut">
              <a:rPr lang="tr-TR" smtClean="0"/>
              <a:t>12.05.2019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CF1C3-D3D2-4851-864E-F4910C690C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18201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782F7-B261-46F8-BA11-41C8C5EFA680}" type="datetimeFigureOut">
              <a:rPr lang="tr-TR" smtClean="0"/>
              <a:t>12.05.2019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CF1C3-D3D2-4851-864E-F4910C690C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110664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782F7-B261-46F8-BA11-41C8C5EFA680}" type="datetimeFigureOut">
              <a:rPr lang="tr-TR" smtClean="0"/>
              <a:t>12.05.2019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CF1C3-D3D2-4851-864E-F4910C690C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56816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782F7-B261-46F8-BA11-41C8C5EFA680}" type="datetimeFigureOut">
              <a:rPr lang="tr-TR" smtClean="0"/>
              <a:t>12.05.2019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CF1C3-D3D2-4851-864E-F4910C690C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0691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782F7-B261-46F8-BA11-41C8C5EFA680}" type="datetimeFigureOut">
              <a:rPr lang="tr-TR" smtClean="0"/>
              <a:t>12.05.2019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CF1C3-D3D2-4851-864E-F4910C690C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54155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782F7-B261-46F8-BA11-41C8C5EFA680}" type="datetimeFigureOut">
              <a:rPr lang="tr-TR" smtClean="0"/>
              <a:t>12.05.2019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CF1C3-D3D2-4851-864E-F4910C690C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64397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782F7-B261-46F8-BA11-41C8C5EFA680}" type="datetimeFigureOut">
              <a:rPr lang="tr-TR" smtClean="0"/>
              <a:t>12.05.2019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CF1C3-D3D2-4851-864E-F4910C690C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84258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782F7-B261-46F8-BA11-41C8C5EFA680}" type="datetimeFigureOut">
              <a:rPr lang="tr-TR" smtClean="0"/>
              <a:t>12.05.2019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CF1C3-D3D2-4851-864E-F4910C690C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4540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8782F7-B261-46F8-BA11-41C8C5EFA680}" type="datetimeFigureOut">
              <a:rPr lang="tr-TR" smtClean="0"/>
              <a:t>12.05.2019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9CF1C3-D3D2-4851-864E-F4910C690C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65078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TUTUNDURMA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55101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Tutundurma nedir?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Tutundurma bir ürün ya da hizmetin tüketiciler tarafından talep edilmesi için gerçekleştirilen tüm iletişim çabalarıdır.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382526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Tutundurma karması öğeleri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Reklam</a:t>
            </a:r>
          </a:p>
          <a:p>
            <a:r>
              <a:rPr lang="tr-TR" dirty="0" smtClean="0"/>
              <a:t>Satış geliştirme</a:t>
            </a:r>
          </a:p>
          <a:p>
            <a:r>
              <a:rPr lang="tr-TR" dirty="0" smtClean="0"/>
              <a:t>Kişisel satış</a:t>
            </a:r>
          </a:p>
          <a:p>
            <a:r>
              <a:rPr lang="tr-TR" dirty="0" smtClean="0"/>
              <a:t>Halkla İlişkiler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633214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Reklam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Reklam kimliği belirli bir kaynak tarafından gönderilen bir kurum, ürün, hizmet hakkında kişisel olmayan ve bedel karşılığı yayınlanan bir </a:t>
            </a:r>
            <a:r>
              <a:rPr lang="tr-TR" smtClean="0"/>
              <a:t>iletişim mesajıdır. 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82704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Reklam süreci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Amaçların oluşturulması</a:t>
            </a:r>
          </a:p>
          <a:p>
            <a:r>
              <a:rPr lang="tr-TR" dirty="0" smtClean="0"/>
              <a:t>Bütçenin belirlenmesi</a:t>
            </a:r>
          </a:p>
          <a:p>
            <a:r>
              <a:rPr lang="tr-TR" dirty="0" smtClean="0"/>
              <a:t>Stratejinin geliştirilmesi</a:t>
            </a:r>
          </a:p>
          <a:p>
            <a:r>
              <a:rPr lang="tr-TR" dirty="0" smtClean="0"/>
              <a:t>Uygulama</a:t>
            </a:r>
          </a:p>
          <a:p>
            <a:r>
              <a:rPr lang="tr-TR" dirty="0" smtClean="0"/>
              <a:t>Değerlendirme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573252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Satış geliştirme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Tüketicileri satın alma davranışına yönlendirmeye yönelik  süreklilik göstermeyen ve olağan rutinde olmayan kendine özgü tutundurma ve satış çabalarıdır.</a:t>
            </a:r>
          </a:p>
          <a:p>
            <a:r>
              <a:rPr lang="tr-TR" dirty="0" smtClean="0"/>
              <a:t>Örnek Ürün </a:t>
            </a:r>
          </a:p>
          <a:p>
            <a:r>
              <a:rPr lang="tr-TR" dirty="0" smtClean="0"/>
              <a:t>Kupon </a:t>
            </a:r>
          </a:p>
          <a:p>
            <a:r>
              <a:rPr lang="tr-TR" dirty="0" smtClean="0"/>
              <a:t>Armağanlar</a:t>
            </a:r>
          </a:p>
          <a:p>
            <a:r>
              <a:rPr lang="tr-TR" dirty="0" smtClean="0"/>
              <a:t>Fiyat İndirimleri</a:t>
            </a:r>
          </a:p>
          <a:p>
            <a:r>
              <a:rPr lang="tr-TR" dirty="0" smtClean="0"/>
              <a:t>Para İadeleri</a:t>
            </a:r>
          </a:p>
          <a:p>
            <a:r>
              <a:rPr lang="tr-TR" dirty="0" smtClean="0"/>
              <a:t>Yarışma ve Çekilişler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859050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Kişisel satış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Kişisel satış, tüketiciyle doğrudan iletişim kurarak sağlanan </a:t>
            </a:r>
            <a:r>
              <a:rPr lang="tr-TR" dirty="0" err="1" smtClean="0"/>
              <a:t>iknaya</a:t>
            </a:r>
            <a:r>
              <a:rPr lang="tr-TR" dirty="0" smtClean="0"/>
              <a:t> dayalı tutundurma karması elemanıdır.</a:t>
            </a:r>
          </a:p>
          <a:p>
            <a:r>
              <a:rPr lang="tr-TR" dirty="0" smtClean="0"/>
              <a:t>Müşteriyi ikna ederek satışın gerçekleşmesini sağlamak,</a:t>
            </a:r>
          </a:p>
          <a:p>
            <a:r>
              <a:rPr lang="tr-TR" dirty="0" smtClean="0"/>
              <a:t>İşletmeye pazarı, rakipleri ve müşterileri hakkındaki bilgilerin doğru ve zamanında akışını sağlamak,</a:t>
            </a:r>
          </a:p>
          <a:p>
            <a:r>
              <a:rPr lang="tr-TR" dirty="0" smtClean="0"/>
              <a:t>Müşterilere hizmetlerin aksamadan ve istendik düzeyde gitmesine yardımcı olmak,</a:t>
            </a:r>
          </a:p>
          <a:p>
            <a:r>
              <a:rPr lang="tr-TR" dirty="0" smtClean="0"/>
              <a:t>Müşteri tatminini sağlamak ve geliştirmek.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848796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Halkla ilişkiler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Halkla ilişkiler kurum ile kamular arasında iletişimden geçerek uyum sağlamak işidir.</a:t>
            </a:r>
          </a:p>
          <a:p>
            <a:r>
              <a:rPr lang="tr-TR" dirty="0" smtClean="0"/>
              <a:t>Halkla ilişkiler pazarlama karması elemanı olarak tüketicilerin tüketim kararları üzerinde etkili olmaya çalışır.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238450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178</Words>
  <Application>Microsoft Office PowerPoint</Application>
  <PresentationFormat>Geniş ekran</PresentationFormat>
  <Paragraphs>33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TUTUNDURMA</vt:lpstr>
      <vt:lpstr>Tutundurma nedir?</vt:lpstr>
      <vt:lpstr>Tutundurma karması öğeleri</vt:lpstr>
      <vt:lpstr>Reklam</vt:lpstr>
      <vt:lpstr>Reklam süreci</vt:lpstr>
      <vt:lpstr>Satış geliştirme</vt:lpstr>
      <vt:lpstr>Kişisel satış</vt:lpstr>
      <vt:lpstr>Halkla ilişkiler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TUTUNDURMA</dc:title>
  <dc:creator>ilef</dc:creator>
  <cp:lastModifiedBy>ilef</cp:lastModifiedBy>
  <cp:revision>3</cp:revision>
  <dcterms:created xsi:type="dcterms:W3CDTF">2019-05-12T14:49:28Z</dcterms:created>
  <dcterms:modified xsi:type="dcterms:W3CDTF">2019-05-12T15:02:28Z</dcterms:modified>
</cp:coreProperties>
</file>