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53002-AA39-4516-8A08-7D7BE8BCA60A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10BF2-2E27-4437-B6FD-64FABA263C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201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673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8802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8261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189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302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5561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175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95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939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90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194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4107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Mesleki Yabancı Dil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ESSENTIAL FOOD GROUPS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8238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28576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/>
              <a:t>1. MEAT, MEAT PRODUCTS </a:t>
            </a:r>
            <a:r>
              <a:rPr lang="tr-TR" b="1" dirty="0" err="1" smtClean="0"/>
              <a:t>and</a:t>
            </a:r>
            <a:r>
              <a:rPr lang="tr-TR" b="1" dirty="0" smtClean="0"/>
              <a:t> EGG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96987"/>
            <a:ext cx="10515600" cy="4879976"/>
          </a:xfrm>
        </p:spPr>
        <p:txBody>
          <a:bodyPr/>
          <a:lstStyle/>
          <a:p>
            <a:pPr marL="0" indent="0" algn="ctr">
              <a:buNone/>
            </a:pPr>
            <a:r>
              <a:rPr lang="tr-TR" sz="4000" u="sng" dirty="0" smtClean="0"/>
              <a:t>FISH</a:t>
            </a:r>
          </a:p>
          <a:p>
            <a:pPr marL="0" indent="0">
              <a:buNone/>
            </a:pPr>
            <a:r>
              <a:rPr lang="tr-TR" sz="3600" dirty="0" err="1" smtClean="0"/>
              <a:t>Haddock</a:t>
            </a:r>
            <a:r>
              <a:rPr lang="tr-TR" sz="3600" dirty="0" smtClean="0"/>
              <a:t> : Mezgit			</a:t>
            </a:r>
            <a:r>
              <a:rPr lang="tr-TR" sz="3600" dirty="0"/>
              <a:t> </a:t>
            </a:r>
            <a:r>
              <a:rPr lang="tr-TR" sz="3600" dirty="0" smtClean="0"/>
              <a:t>     </a:t>
            </a:r>
            <a:r>
              <a:rPr lang="tr-TR" sz="3600" dirty="0" err="1" smtClean="0"/>
              <a:t>Anchovy</a:t>
            </a:r>
            <a:r>
              <a:rPr lang="tr-TR" sz="3600" dirty="0" smtClean="0"/>
              <a:t> : Hamsi</a:t>
            </a:r>
          </a:p>
          <a:p>
            <a:pPr marL="0" indent="0">
              <a:buNone/>
            </a:pPr>
            <a:r>
              <a:rPr lang="tr-TR" sz="3600" dirty="0"/>
              <a:t>	</a:t>
            </a:r>
            <a:r>
              <a:rPr lang="tr-TR" sz="3600" dirty="0" err="1" smtClean="0"/>
              <a:t>Heedık</a:t>
            </a:r>
            <a:r>
              <a:rPr lang="tr-TR" sz="3600" dirty="0" smtClean="0"/>
              <a:t>						</a:t>
            </a:r>
            <a:r>
              <a:rPr lang="tr-TR" sz="3600" dirty="0" err="1" smtClean="0"/>
              <a:t>Ençovi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091" y="3073400"/>
            <a:ext cx="4045527" cy="3429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799" y="3073400"/>
            <a:ext cx="471920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493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39170"/>
            <a:ext cx="5195455" cy="4351338"/>
          </a:xfrm>
          <a:prstGeom prst="rect">
            <a:avLst/>
          </a:prstGeo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365125"/>
            <a:ext cx="11464636" cy="5811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FISH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3600" dirty="0" err="1" smtClean="0"/>
              <a:t>Plaice</a:t>
            </a:r>
            <a:r>
              <a:rPr lang="tr-TR" sz="3600" dirty="0" smtClean="0"/>
              <a:t> : Pisi Balığı		</a:t>
            </a:r>
            <a:r>
              <a:rPr lang="tr-TR" sz="3600" dirty="0"/>
              <a:t> </a:t>
            </a:r>
            <a:r>
              <a:rPr lang="tr-TR" sz="3600" dirty="0" smtClean="0"/>
              <a:t>  </a:t>
            </a:r>
            <a:r>
              <a:rPr lang="tr-TR" sz="3600" dirty="0" err="1" smtClean="0"/>
              <a:t>Red</a:t>
            </a:r>
            <a:r>
              <a:rPr lang="tr-TR" sz="3600" dirty="0" smtClean="0"/>
              <a:t> </a:t>
            </a:r>
            <a:r>
              <a:rPr lang="tr-TR" sz="3600" dirty="0" err="1" smtClean="0"/>
              <a:t>Mullet</a:t>
            </a:r>
            <a:r>
              <a:rPr lang="tr-TR" sz="3600" dirty="0" smtClean="0"/>
              <a:t> : Tekir, Barbunya Balığı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3600" dirty="0" smtClean="0"/>
              <a:t>     </a:t>
            </a:r>
            <a:r>
              <a:rPr lang="tr-TR" sz="3600" dirty="0" err="1" smtClean="0"/>
              <a:t>Pıleys</a:t>
            </a:r>
            <a:r>
              <a:rPr lang="tr-TR" sz="3600" dirty="0" smtClean="0"/>
              <a:t>                                        </a:t>
            </a:r>
            <a:r>
              <a:rPr lang="tr-TR" sz="3600" dirty="0" err="1"/>
              <a:t>M</a:t>
            </a:r>
            <a:r>
              <a:rPr lang="tr-TR" sz="3600" dirty="0" err="1" smtClean="0"/>
              <a:t>elıd</a:t>
            </a:r>
            <a:endParaRPr lang="tr-TR" sz="36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5293" y="2947338"/>
            <a:ext cx="51911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06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81891"/>
            <a:ext cx="10515600" cy="5595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 err="1" smtClean="0"/>
              <a:t>Mackerel</a:t>
            </a:r>
            <a:r>
              <a:rPr lang="tr-TR" sz="3600" dirty="0" smtClean="0"/>
              <a:t> : Uskumru		</a:t>
            </a:r>
            <a:r>
              <a:rPr lang="tr-TR" sz="3600" dirty="0"/>
              <a:t> </a:t>
            </a:r>
            <a:r>
              <a:rPr lang="tr-TR" sz="3600" dirty="0" smtClean="0"/>
              <a:t>    </a:t>
            </a:r>
            <a:r>
              <a:rPr lang="tr-TR" sz="3600" dirty="0" err="1" smtClean="0"/>
              <a:t>Sardine</a:t>
            </a:r>
            <a:r>
              <a:rPr lang="tr-TR" sz="3600" dirty="0" smtClean="0"/>
              <a:t> : </a:t>
            </a:r>
            <a:r>
              <a:rPr lang="tr-TR" sz="3600" dirty="0" err="1" smtClean="0"/>
              <a:t>Sardalya</a:t>
            </a:r>
            <a:endParaRPr lang="tr-TR" sz="3600" dirty="0" smtClean="0"/>
          </a:p>
          <a:p>
            <a:pPr marL="0" indent="0">
              <a:buNone/>
            </a:pPr>
            <a:r>
              <a:rPr lang="tr-TR" sz="3600" dirty="0" smtClean="0"/>
              <a:t>    </a:t>
            </a:r>
            <a:r>
              <a:rPr lang="tr-TR" sz="3600" dirty="0" err="1" smtClean="0"/>
              <a:t>Mekırıl</a:t>
            </a:r>
            <a:r>
              <a:rPr lang="tr-TR" sz="3600" dirty="0" smtClean="0"/>
              <a:t>                                                   </a:t>
            </a:r>
            <a:r>
              <a:rPr lang="tr-TR" sz="3600" dirty="0" err="1" smtClean="0"/>
              <a:t>Sardin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18" y="2729878"/>
            <a:ext cx="5321011" cy="358202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1300" y="1690689"/>
            <a:ext cx="4762500" cy="47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277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710" y="3590275"/>
            <a:ext cx="5191125" cy="2238375"/>
          </a:xfrm>
          <a:prstGeom prst="rect">
            <a:avLst/>
          </a:prstGeo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838200" y="1607127"/>
            <a:ext cx="10515600" cy="4569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600" dirty="0" smtClean="0"/>
              <a:t>Trout : Alabalık 		 Tuna </a:t>
            </a:r>
            <a:r>
              <a:rPr lang="tr-TR" sz="3600" dirty="0" err="1" smtClean="0"/>
              <a:t>Fish</a:t>
            </a:r>
            <a:r>
              <a:rPr lang="tr-TR" sz="3600" dirty="0" smtClean="0"/>
              <a:t>/</a:t>
            </a:r>
            <a:r>
              <a:rPr lang="tr-TR" sz="3600" dirty="0" err="1" smtClean="0"/>
              <a:t>Tunny</a:t>
            </a:r>
            <a:r>
              <a:rPr lang="tr-TR" sz="3600" dirty="0" smtClean="0"/>
              <a:t>: Ton Balığı</a:t>
            </a:r>
          </a:p>
          <a:p>
            <a:pPr marL="0" indent="0">
              <a:buNone/>
            </a:pPr>
            <a:r>
              <a:rPr lang="tr-TR" sz="3600" dirty="0" smtClean="0"/>
              <a:t>     </a:t>
            </a:r>
            <a:r>
              <a:rPr lang="tr-TR" sz="3600" dirty="0" err="1" smtClean="0"/>
              <a:t>Tıraout</a:t>
            </a:r>
            <a:r>
              <a:rPr lang="tr-TR" sz="3600" dirty="0" smtClean="0"/>
              <a:t>					 </a:t>
            </a:r>
            <a:r>
              <a:rPr lang="tr-TR" sz="3600" dirty="0" err="1" smtClean="0"/>
              <a:t>Tuğnı</a:t>
            </a:r>
            <a:endParaRPr lang="tr-TR" sz="36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3652" y="2964873"/>
            <a:ext cx="5286638" cy="348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82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096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 err="1" smtClean="0"/>
              <a:t>Herring</a:t>
            </a:r>
            <a:r>
              <a:rPr lang="tr-TR" sz="3600" dirty="0" smtClean="0"/>
              <a:t> : Ringa Balığı		</a:t>
            </a:r>
            <a:r>
              <a:rPr lang="tr-TR" sz="3600" dirty="0"/>
              <a:t> </a:t>
            </a:r>
            <a:r>
              <a:rPr lang="tr-TR" sz="3600" dirty="0" smtClean="0"/>
              <a:t>       </a:t>
            </a:r>
            <a:r>
              <a:rPr lang="tr-TR" sz="3600" dirty="0" err="1" smtClean="0"/>
              <a:t>Sea</a:t>
            </a:r>
            <a:r>
              <a:rPr lang="tr-TR" sz="3600" dirty="0" smtClean="0"/>
              <a:t> </a:t>
            </a:r>
            <a:r>
              <a:rPr lang="tr-TR" sz="3600" dirty="0" err="1" smtClean="0"/>
              <a:t>Bass</a:t>
            </a:r>
            <a:r>
              <a:rPr lang="tr-TR" sz="3600" dirty="0" smtClean="0"/>
              <a:t> : Levrek</a:t>
            </a:r>
          </a:p>
          <a:p>
            <a:pPr marL="0" indent="0">
              <a:buNone/>
            </a:pPr>
            <a:r>
              <a:rPr lang="tr-TR" sz="3600" dirty="0" smtClean="0"/>
              <a:t>           </a:t>
            </a:r>
            <a:r>
              <a:rPr lang="tr-TR" sz="3600" dirty="0" err="1" smtClean="0"/>
              <a:t>Herrin</a:t>
            </a:r>
            <a:r>
              <a:rPr lang="tr-TR" sz="3600" dirty="0" smtClean="0"/>
              <a:t>                                                Si </a:t>
            </a:r>
            <a:r>
              <a:rPr lang="tr-TR" sz="3600" dirty="0" err="1" smtClean="0"/>
              <a:t>Beys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298" y="2873375"/>
            <a:ext cx="5140902" cy="3438525"/>
          </a:xfrm>
          <a:prstGeom prst="rect">
            <a:avLst/>
          </a:prstGeom>
        </p:spPr>
      </p:pic>
      <p:pic>
        <p:nvPicPr>
          <p:cNvPr id="1026" name="Picture 2" descr="sea bass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054" y="3106736"/>
            <a:ext cx="5085484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502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-957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u="sng" dirty="0" err="1" smtClean="0"/>
              <a:t>Sea-Food</a:t>
            </a:r>
            <a:r>
              <a:rPr lang="tr-TR" sz="4000" u="sng" dirty="0" smtClean="0"/>
              <a:t> (Deniz </a:t>
            </a:r>
            <a:r>
              <a:rPr lang="tr-TR" sz="4000" u="sng" dirty="0" err="1" smtClean="0"/>
              <a:t>Mahsülleri</a:t>
            </a:r>
            <a:r>
              <a:rPr lang="tr-TR" sz="4000" u="sng" dirty="0" smtClean="0"/>
              <a:t>-Ürünleri)</a:t>
            </a:r>
            <a:endParaRPr lang="tr-TR" sz="4000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991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 err="1" smtClean="0"/>
              <a:t>Shrimp</a:t>
            </a:r>
            <a:r>
              <a:rPr lang="tr-TR" sz="3600" dirty="0" smtClean="0"/>
              <a:t> /</a:t>
            </a:r>
            <a:r>
              <a:rPr lang="tr-TR" sz="3600" dirty="0" err="1" smtClean="0"/>
              <a:t>Prawn</a:t>
            </a:r>
            <a:r>
              <a:rPr lang="tr-TR" sz="3600" dirty="0" smtClean="0"/>
              <a:t> : Karides                        </a:t>
            </a:r>
            <a:r>
              <a:rPr lang="tr-TR" sz="3600" dirty="0" err="1" smtClean="0"/>
              <a:t>Crab</a:t>
            </a:r>
            <a:r>
              <a:rPr lang="tr-TR" sz="3600" dirty="0" smtClean="0"/>
              <a:t> : Yengeç</a:t>
            </a:r>
          </a:p>
          <a:p>
            <a:pPr marL="0" indent="0">
              <a:buNone/>
            </a:pPr>
            <a:r>
              <a:rPr lang="tr-TR" sz="3600" dirty="0" smtClean="0"/>
              <a:t>    </a:t>
            </a:r>
            <a:r>
              <a:rPr lang="tr-TR" sz="3600" dirty="0" err="1" smtClean="0"/>
              <a:t>Şırimp</a:t>
            </a:r>
            <a:r>
              <a:rPr lang="tr-TR" sz="3600" dirty="0" smtClean="0"/>
              <a:t> / </a:t>
            </a:r>
            <a:r>
              <a:rPr lang="tr-TR" sz="3600" dirty="0" err="1" smtClean="0"/>
              <a:t>Pıraan</a:t>
            </a:r>
            <a:r>
              <a:rPr lang="tr-TR" sz="3600" dirty="0" smtClean="0"/>
              <a:t>                                            </a:t>
            </a:r>
            <a:r>
              <a:rPr lang="tr-TR" sz="3600" dirty="0" err="1" smtClean="0"/>
              <a:t>Kreb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63453"/>
            <a:ext cx="5399810" cy="35484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9634" y="2566251"/>
            <a:ext cx="4371541" cy="36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7327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52</Words>
  <Application>Microsoft Office PowerPoint</Application>
  <PresentationFormat>Özel</PresentationFormat>
  <Paragraphs>19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Office Teması</vt:lpstr>
      <vt:lpstr>Mesleki Yabancı Dil 2</vt:lpstr>
      <vt:lpstr>ESSENTIAL FOOD GROUPS</vt:lpstr>
      <vt:lpstr>1. MEAT, MEAT PRODUCTS and EGG</vt:lpstr>
      <vt:lpstr>Slayt 4</vt:lpstr>
      <vt:lpstr>Slayt 5</vt:lpstr>
      <vt:lpstr>Slayt 6</vt:lpstr>
      <vt:lpstr>Slayt 7</vt:lpstr>
      <vt:lpstr>Sea-Food (Deniz Mahsülleri-Ürünleri)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Behiyenur</dc:creator>
  <cp:lastModifiedBy>güneş</cp:lastModifiedBy>
  <cp:revision>19</cp:revision>
  <dcterms:created xsi:type="dcterms:W3CDTF">2018-10-03T20:34:23Z</dcterms:created>
  <dcterms:modified xsi:type="dcterms:W3CDTF">2020-03-13T12:23:33Z</dcterms:modified>
</cp:coreProperties>
</file>