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84" y="1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1B385-8A93-4D4D-A371-91F5BF4A069C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09F67-2633-4BC3-B11C-D1F8F3AA66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160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1B385-8A93-4D4D-A371-91F5BF4A069C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09F67-2633-4BC3-B11C-D1F8F3AA66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408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1B385-8A93-4D4D-A371-91F5BF4A069C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09F67-2633-4BC3-B11C-D1F8F3AA66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0446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1B385-8A93-4D4D-A371-91F5BF4A069C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09F67-2633-4BC3-B11C-D1F8F3AA66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6966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1B385-8A93-4D4D-A371-91F5BF4A069C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09F67-2633-4BC3-B11C-D1F8F3AA66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2983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1B385-8A93-4D4D-A371-91F5BF4A069C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09F67-2633-4BC3-B11C-D1F8F3AA66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8510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1B385-8A93-4D4D-A371-91F5BF4A069C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09F67-2633-4BC3-B11C-D1F8F3AA66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4445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1B385-8A93-4D4D-A371-91F5BF4A069C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09F67-2633-4BC3-B11C-D1F8F3AA66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3972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1B385-8A93-4D4D-A371-91F5BF4A069C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09F67-2633-4BC3-B11C-D1F8F3AA66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0997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1B385-8A93-4D4D-A371-91F5BF4A069C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09F67-2633-4BC3-B11C-D1F8F3AA66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5714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1B385-8A93-4D4D-A371-91F5BF4A069C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09F67-2633-4BC3-B11C-D1F8F3AA66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1534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1B385-8A93-4D4D-A371-91F5BF4A069C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09F67-2633-4BC3-B11C-D1F8F3AA66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4920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3. Hafta-Çocuk edebiyatı, önemi, okuma kültüründeki yeri, çocuğa görelik kavramı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Derse konuk </a:t>
            </a:r>
            <a:r>
              <a:rPr lang="tr-TR" smtClean="0"/>
              <a:t>davet edilecektir.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1579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Geniş ekran</PresentationFormat>
  <Paragraphs>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3. Hafta-Çocuk edebiyatı, önemi, okuma kültüründeki yeri, çocuğa görelik kavramı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Hafta-Çocuk edebiyatı, önemi, okuma kültüründeki yeri, çocuğa görelik kavramı</dc:title>
  <dc:creator>HAKEM</dc:creator>
  <cp:lastModifiedBy>HAKEM</cp:lastModifiedBy>
  <cp:revision>1</cp:revision>
  <dcterms:created xsi:type="dcterms:W3CDTF">2019-12-18T05:00:11Z</dcterms:created>
  <dcterms:modified xsi:type="dcterms:W3CDTF">2019-12-18T05:00:57Z</dcterms:modified>
</cp:coreProperties>
</file>