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302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9604FF-904A-4D8B-8BD0-AD3643991E8E}" type="datetimeFigureOut">
              <a:rPr lang="tr-TR" smtClean="0"/>
              <a:t>27.8.2017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DF06D-8571-4D14-9F87-44B847A6D0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3730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DF06D-8571-4D14-9F87-44B847A6D04C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38968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Başlık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6" name="15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135BF-A9DE-4028-A6D2-CFE56BEC1024}" type="datetime1">
              <a:rPr lang="tr-TR" smtClean="0"/>
              <a:t>27.8.2017</a:t>
            </a:fld>
            <a:endParaRPr lang="tr-TR"/>
          </a:p>
        </p:txBody>
      </p:sp>
      <p:sp>
        <p:nvSpPr>
          <p:cNvPr id="2" name="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15" name="1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59B9-D459-4FDB-893D-E761E716AE31}" type="datetime1">
              <a:rPr lang="tr-TR" smtClean="0"/>
              <a:t>27.8.2017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D10FA-B188-4224-A072-1F827828BC7B}" type="datetime1">
              <a:rPr lang="tr-TR" smtClean="0"/>
              <a:t>27.8.2017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7" name="2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B1D7-F3D6-41A7-ACD1-21B0B43CB298}" type="datetime1">
              <a:rPr lang="tr-TR" smtClean="0"/>
              <a:t>27.8.2017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etin Yer Tutucusu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8F6A3-6F62-4000-A4A2-AE681033FFD8}" type="datetime1">
              <a:rPr lang="tr-TR" smtClean="0"/>
              <a:t>27.8.2017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7B564-7066-4723-8DA4-10ED3B315FC5}" type="datetime1">
              <a:rPr lang="tr-TR" smtClean="0"/>
              <a:t>27.8.2017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Başlık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5" name="24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8" name="27 İçerik Yer Tutucusu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F0D65-05C4-4749-BA04-0F6E2DFB6C87}" type="datetime1">
              <a:rPr lang="tr-TR" smtClean="0"/>
              <a:t>27.8.2017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BBE94-3DE2-4C92-A37C-D6304985DBE2}" type="datetime1">
              <a:rPr lang="tr-TR" smtClean="0"/>
              <a:t>27.8.2017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2BA69-3365-4CCB-85DE-E3DB1D0E4FF1}" type="datetime1">
              <a:rPr lang="tr-TR" smtClean="0"/>
              <a:t>27.8.2017</a:t>
            </a:fld>
            <a:endParaRPr lang="tr-TR"/>
          </a:p>
        </p:txBody>
      </p:sp>
      <p:sp>
        <p:nvSpPr>
          <p:cNvPr id="24" name="2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0E453-4C9B-405B-BD68-1FF7006E259A}" type="datetime1">
              <a:rPr lang="tr-TR" smtClean="0"/>
              <a:t>27.8.2017</a:t>
            </a:fld>
            <a:endParaRPr lang="tr-TR"/>
          </a:p>
        </p:txBody>
      </p:sp>
      <p:sp>
        <p:nvSpPr>
          <p:cNvPr id="29" name="2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9EE92-F40C-4ADF-B8EA-EF182C167E2B}" type="datetime1">
              <a:rPr lang="tr-TR" smtClean="0"/>
              <a:t>27.8.2017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16 Başlık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etin Yer Tutucusu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1" name="10 Veri Yer Tutucusu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3412396-D18C-4235-A3B2-27C43D7D9DA8}" type="datetime1">
              <a:rPr lang="tr-TR" smtClean="0"/>
              <a:t>27.8.2017</a:t>
            </a:fld>
            <a:endParaRPr lang="tr-TR"/>
          </a:p>
        </p:txBody>
      </p:sp>
      <p:sp>
        <p:nvSpPr>
          <p:cNvPr id="28" name="27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Başlık Yer Tutucusu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Basketbol Oyunu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r>
              <a:rPr lang="tr-TR" dirty="0" smtClean="0"/>
              <a:t>BASKETBOL OYUNU, DİKDÖRTGEN ŞEKLİNDE BİR ALANDA BEŞER KİŞİLİK İKİ TAKIM ARASINDA OYNANIR. </a:t>
            </a:r>
          </a:p>
          <a:p>
            <a:pPr algn="ctr">
              <a:buNone/>
            </a:pP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4C43C-B844-4BA2-A4C9-4CCF1E367E84}" type="datetime1">
              <a:rPr lang="tr-TR" smtClean="0"/>
              <a:t>27.8.2017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Basketbol Oyunu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r>
              <a:rPr lang="tr-TR" dirty="0" smtClean="0"/>
              <a:t>HER İKİ TAKIMIN AMACI OYUN KURALLARINA UYARAK TOPU RAKİP TAKIMIN SEPETİ İÇİNE ATMAKTIR. 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510F2-D25C-44CA-B2AB-8217910E9E3B}" type="datetime1">
              <a:rPr lang="tr-TR" smtClean="0"/>
              <a:t>27.8.2017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Basketbol Oyunu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r>
              <a:rPr lang="tr-TR" dirty="0" smtClean="0"/>
              <a:t>AYRICA KARŞI TAKIMIN TOPA SAHİP OLMASINA VE SAYI YAPMASINA ENGEL OLMAKTIR.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7B4BE-1E55-4D7A-A976-A17A9BA2EB93}" type="datetime1">
              <a:rPr lang="tr-TR" smtClean="0"/>
              <a:t>27.8.2017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Basketbol Oyunu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dirty="0" smtClean="0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tr-TR" dirty="0" smtClean="0"/>
              <a:t>BASKETBOL İSTER AMATÖR, İSTERSE PROFESYONELCE OYNANSIN, TÜM OYNAYANLAR ÜZERİNDE OLUMLU ETKİLER BIRAKIR. 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3CDC-7E6D-4434-8918-97F13FFC425E}" type="datetime1">
              <a:rPr lang="tr-TR" smtClean="0"/>
              <a:t>27.8.2017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Basketbol Oyunu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tr-TR" dirty="0" smtClean="0"/>
              <a:t>BİREYİN BEDENSEL ÖZELLİKLERİNİN YANISIRA, PSİKOLOJİK VE SOSYAL ANLAMDA DA GÜÇLENMESİNİ SAĞLAR.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B5C31-1E39-4F15-9501-E6AAC4A64739}" type="datetime1">
              <a:rPr lang="tr-TR" smtClean="0"/>
              <a:t>27.8.2017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Basketbol Oyunu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 algn="ctr">
              <a:buNone/>
            </a:pPr>
            <a:r>
              <a:rPr lang="tr-TR" dirty="0" smtClean="0"/>
              <a:t>BASKETBOL, DÜNYANIN HER YERİNDE HER YAŞ GRUBUNDAKİ MİLYONLARCA İNSANIN OYNADIĞI, SEYİRCİ OLARAK İZLEDİĞİ VAZGEÇİLMEZ BİR SPOR DALIDIR. </a:t>
            </a:r>
          </a:p>
          <a:p>
            <a:pPr algn="ctr">
              <a:buNone/>
            </a:pP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49847-EA64-4038-929A-5BBB41CE0E9D}" type="datetime1">
              <a:rPr lang="tr-TR" smtClean="0"/>
              <a:t>27.8.2017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Basketbol Oyunu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tr-TR" dirty="0" smtClean="0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tr-TR" dirty="0" smtClean="0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tr-TR" dirty="0" smtClean="0"/>
              <a:t>TARİHTE İLK BİLİNEN BASKETBOLA BENZER BİR OYUNUN AMERİKA’DA KIZILDERİLİLER TARAFINDAN BASİT OLARAK OYNANDIĞI BELİRTİLMEKTEDİR. </a:t>
            </a:r>
          </a:p>
          <a:p>
            <a:pPr algn="ctr">
              <a:buNone/>
            </a:pP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DF056-861E-4CB7-B83F-DCF9AC479477}" type="datetime1">
              <a:rPr lang="tr-TR" smtClean="0"/>
              <a:t>27.8.2017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765175"/>
            <a:ext cx="7772400" cy="596900"/>
          </a:xfrm>
        </p:spPr>
        <p:txBody>
          <a:bodyPr>
            <a:normAutofit fontScale="9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tr-TR" sz="3200" dirty="0" smtClean="0">
                <a:effectLst/>
              </a:rPr>
              <a:t/>
            </a:r>
            <a:br>
              <a:rPr lang="tr-TR" sz="3200" dirty="0" smtClean="0">
                <a:effectLst/>
              </a:rPr>
            </a:br>
            <a:r>
              <a:rPr lang="tr-TR" sz="3200" dirty="0" smtClean="0">
                <a:effectLst/>
              </a:rPr>
              <a:t>Kaynaklar</a:t>
            </a:r>
            <a:r>
              <a:rPr lang="tr-TR" sz="3200" dirty="0">
                <a:effectLst/>
              </a:rPr>
              <a:t/>
            </a:r>
            <a:br>
              <a:rPr lang="tr-TR" sz="3200" dirty="0">
                <a:effectLst/>
              </a:rPr>
            </a:br>
            <a:endParaRPr lang="tr-TR" sz="3200" dirty="0">
              <a:solidFill>
                <a:srgbClr val="00B0F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1989139"/>
            <a:ext cx="8207375" cy="2880022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tr-TR" sz="1600" dirty="0">
                <a:effectLst/>
              </a:rPr>
              <a:t> </a:t>
            </a:r>
          </a:p>
          <a:p>
            <a:pPr marL="285750" indent="-285750" algn="just" eaLnBrk="1" hangingPunct="1">
              <a:buFont typeface="Arial" panose="020B0604020202020204" pitchFamily="34" charset="0"/>
              <a:buChar char="•"/>
              <a:defRPr/>
            </a:pPr>
            <a:r>
              <a:rPr lang="tr-TR" sz="2000" dirty="0">
                <a:effectLst/>
              </a:rPr>
              <a:t>Tuncel, F. &amp; Uğraş, A. F. (1998). </a:t>
            </a:r>
            <a:r>
              <a:rPr lang="tr-TR" sz="2000" dirty="0" err="1">
                <a:effectLst/>
              </a:rPr>
              <a:t>Anatomy</a:t>
            </a:r>
            <a:r>
              <a:rPr lang="tr-TR" sz="2000" dirty="0">
                <a:effectLst/>
              </a:rPr>
              <a:t> of </a:t>
            </a:r>
            <a:r>
              <a:rPr lang="tr-TR" sz="2000" dirty="0" err="1">
                <a:effectLst/>
              </a:rPr>
              <a:t>Basketball</a:t>
            </a:r>
            <a:r>
              <a:rPr lang="tr-TR" sz="2000" dirty="0">
                <a:effectLst/>
              </a:rPr>
              <a:t>. </a:t>
            </a:r>
          </a:p>
          <a:p>
            <a:pPr marL="285750" indent="-285750" algn="just" eaLnBrk="1" hangingPunct="1">
              <a:buFont typeface="Arial" panose="020B0604020202020204" pitchFamily="34" charset="0"/>
              <a:buChar char="•"/>
              <a:defRPr/>
            </a:pPr>
            <a:r>
              <a:rPr lang="tr-TR" sz="2000" dirty="0">
                <a:effectLst/>
              </a:rPr>
              <a:t>Cooper, J. M. &amp; </a:t>
            </a:r>
            <a:r>
              <a:rPr lang="tr-TR" sz="2000" dirty="0" err="1">
                <a:effectLst/>
              </a:rPr>
              <a:t>Siedentop</a:t>
            </a:r>
            <a:r>
              <a:rPr lang="tr-TR" sz="2000" dirty="0">
                <a:effectLst/>
              </a:rPr>
              <a:t>, D. (1975). </a:t>
            </a:r>
            <a:r>
              <a:rPr lang="tr-TR" sz="2000" dirty="0" err="1">
                <a:effectLst/>
              </a:rPr>
              <a:t>The</a:t>
            </a:r>
            <a:r>
              <a:rPr lang="tr-TR" sz="2000" dirty="0">
                <a:effectLst/>
              </a:rPr>
              <a:t> </a:t>
            </a:r>
            <a:r>
              <a:rPr lang="tr-TR" sz="2000" dirty="0" err="1">
                <a:effectLst/>
              </a:rPr>
              <a:t>Theory</a:t>
            </a:r>
            <a:r>
              <a:rPr lang="tr-TR" sz="2000" dirty="0">
                <a:effectLst/>
              </a:rPr>
              <a:t> </a:t>
            </a:r>
            <a:r>
              <a:rPr lang="tr-TR" sz="2000" dirty="0" err="1">
                <a:effectLst/>
              </a:rPr>
              <a:t>and</a:t>
            </a:r>
            <a:r>
              <a:rPr lang="tr-TR" sz="2000" dirty="0">
                <a:effectLst/>
              </a:rPr>
              <a:t> </a:t>
            </a:r>
            <a:r>
              <a:rPr lang="tr-TR" sz="2000" dirty="0" err="1">
                <a:effectLst/>
              </a:rPr>
              <a:t>Science</a:t>
            </a:r>
            <a:r>
              <a:rPr lang="tr-TR" sz="2000" dirty="0">
                <a:effectLst/>
              </a:rPr>
              <a:t> of </a:t>
            </a:r>
            <a:r>
              <a:rPr lang="tr-TR" sz="2000" dirty="0" err="1">
                <a:effectLst/>
              </a:rPr>
              <a:t>Basketball</a:t>
            </a:r>
            <a:r>
              <a:rPr lang="tr-TR" sz="2000" dirty="0">
                <a:effectLst/>
              </a:rPr>
              <a:t>. </a:t>
            </a:r>
            <a:r>
              <a:rPr lang="tr-TR" sz="2000" dirty="0" err="1">
                <a:effectLst/>
              </a:rPr>
              <a:t>Lea</a:t>
            </a:r>
            <a:r>
              <a:rPr lang="tr-TR" sz="2000" dirty="0">
                <a:effectLst/>
              </a:rPr>
              <a:t> &amp; </a:t>
            </a:r>
            <a:r>
              <a:rPr lang="tr-TR" sz="2000" dirty="0" err="1">
                <a:effectLst/>
              </a:rPr>
              <a:t>Febiger</a:t>
            </a:r>
            <a:r>
              <a:rPr lang="tr-TR" sz="2000" dirty="0">
                <a:effectLst/>
              </a:rPr>
              <a:t>, </a:t>
            </a:r>
            <a:r>
              <a:rPr lang="tr-TR" sz="2000" dirty="0" err="1">
                <a:effectLst/>
              </a:rPr>
              <a:t>Philadelphia</a:t>
            </a:r>
            <a:r>
              <a:rPr lang="tr-TR" sz="2000" dirty="0">
                <a:effectLst/>
              </a:rPr>
              <a:t>.</a:t>
            </a:r>
          </a:p>
          <a:p>
            <a:pPr marL="285750" indent="-285750" algn="just" eaLnBrk="1" hangingPunct="1">
              <a:buFont typeface="Arial" panose="020B0604020202020204" pitchFamily="34" charset="0"/>
              <a:buChar char="•"/>
              <a:defRPr/>
            </a:pPr>
            <a:r>
              <a:rPr lang="tr-TR" sz="2000" dirty="0">
                <a:effectLst/>
              </a:rPr>
              <a:t>Tuncel, F. (1979). Basketbol İhtisas Dalı Ders Notları ve Yayınlanmamış Bitirme Tezi.</a:t>
            </a:r>
          </a:p>
          <a:p>
            <a:pPr marL="285750" indent="-285750" algn="just" eaLnBrk="1" hangingPunct="1">
              <a:buFont typeface="Arial" panose="020B0604020202020204" pitchFamily="34" charset="0"/>
              <a:buChar char="•"/>
              <a:defRPr/>
            </a:pPr>
            <a:r>
              <a:rPr lang="tr-TR" sz="2000" dirty="0">
                <a:effectLst/>
              </a:rPr>
              <a:t>Sevim, Y. (1997). Basketbol Teknik-Taktik-Antrenman.</a:t>
            </a:r>
          </a:p>
          <a:p>
            <a:pPr marL="285750" indent="-285750" algn="just" eaLnBrk="1" hangingPunct="1">
              <a:buFont typeface="Arial" panose="020B0604020202020204" pitchFamily="34" charset="0"/>
              <a:buChar char="•"/>
              <a:defRPr/>
            </a:pPr>
            <a:r>
              <a:rPr lang="tr-TR" sz="2000" dirty="0">
                <a:effectLst/>
              </a:rPr>
              <a:t>Rüştü Yüce Eğitimi Merkezi (1998). Basketbol Teknik Bülteni.</a:t>
            </a:r>
          </a:p>
          <a:p>
            <a:pPr marL="285750" indent="-285750" algn="just" eaLnBrk="1" hangingPunct="1">
              <a:buFont typeface="Arial" panose="020B0604020202020204" pitchFamily="34" charset="0"/>
              <a:buChar char="•"/>
              <a:defRPr/>
            </a:pPr>
            <a:r>
              <a:rPr lang="tr-TR" sz="2000" dirty="0" err="1">
                <a:effectLst/>
              </a:rPr>
              <a:t>Sevim,Y</a:t>
            </a:r>
            <a:r>
              <a:rPr lang="tr-TR" sz="2000" dirty="0">
                <a:effectLst/>
              </a:rPr>
              <a:t>. (1999) Basketbol Kondisyon Antrenmanı. </a:t>
            </a: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DCCE3-D873-4AC2-B13B-76AF789D581F}" type="datetime1">
              <a:rPr lang="tr-TR" smtClean="0"/>
              <a:t>27.8.2017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9419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zinti">
  <a:themeElements>
    <a:clrScheme name="Gezinti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Gezinti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ezinti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123</TotalTime>
  <Words>182</Words>
  <Application>Microsoft Office PowerPoint</Application>
  <PresentationFormat>Ekran Gösterisi (4:3)</PresentationFormat>
  <Paragraphs>61</Paragraphs>
  <Slides>8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5" baseType="lpstr">
      <vt:lpstr>Arial</vt:lpstr>
      <vt:lpstr>Calibri</vt:lpstr>
      <vt:lpstr>Franklin Gothic Book</vt:lpstr>
      <vt:lpstr>Franklin Gothic Medium</vt:lpstr>
      <vt:lpstr>Wingdings</vt:lpstr>
      <vt:lpstr>Wingdings 2</vt:lpstr>
      <vt:lpstr>Gezinti</vt:lpstr>
      <vt:lpstr>Basketbol Oyunu</vt:lpstr>
      <vt:lpstr>Basketbol Oyunu</vt:lpstr>
      <vt:lpstr>Basketbol Oyunu</vt:lpstr>
      <vt:lpstr>Basketbol Oyunu</vt:lpstr>
      <vt:lpstr>Basketbol Oyunu</vt:lpstr>
      <vt:lpstr>Basketbol Oyunu</vt:lpstr>
      <vt:lpstr>Basketbol Oyunu</vt:lpstr>
      <vt:lpstr> Kaynaklar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cp:lastModifiedBy>TUNCEL</cp:lastModifiedBy>
  <cp:revision>59</cp:revision>
  <dcterms:modified xsi:type="dcterms:W3CDTF">2017-08-27T13:22:02Z</dcterms:modified>
</cp:coreProperties>
</file>