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5.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50" y="1309687"/>
            <a:ext cx="68199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338262"/>
            <a:ext cx="6705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62" y="1314450"/>
            <a:ext cx="669607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812" y="1319212"/>
            <a:ext cx="6810375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850" y="1095375"/>
            <a:ext cx="697230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1947862"/>
            <a:ext cx="6791325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5.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2020-05-05T20:04:17Z</dcterms:modified>
</cp:coreProperties>
</file>