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6714-A13A-4B71-B4A7-9DC4C3C1E1B5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0E37B-03C6-4BE9-B76B-4F9B77FF7C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44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348548" y="2911952"/>
            <a:ext cx="9841095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27584" y="1916832"/>
            <a:ext cx="7772400" cy="2522711"/>
          </a:xfrm>
        </p:spPr>
        <p:txBody>
          <a:bodyPr>
            <a:normAutofit/>
          </a:bodyPr>
          <a:lstStyle/>
          <a:p>
            <a:r>
              <a:rPr lang="tr-TR" b="1" dirty="0" smtClean="0"/>
              <a:t>TURİZM VE OTEL İŞLETMECİLİĞİ</a:t>
            </a:r>
            <a:br>
              <a:rPr lang="tr-TR" b="1" dirty="0" smtClean="0"/>
            </a:br>
            <a:r>
              <a:rPr lang="tr-TR" b="1" dirty="0" smtClean="0"/>
              <a:t>GENEL MUHASEBE</a:t>
            </a:r>
            <a:br>
              <a:rPr lang="tr-TR" b="1" dirty="0" smtClean="0"/>
            </a:br>
            <a:r>
              <a:rPr lang="tr-TR" b="1" dirty="0" smtClean="0"/>
              <a:t>5. </a:t>
            </a:r>
            <a:r>
              <a:rPr lang="tr-TR" b="1" dirty="0" smtClean="0"/>
              <a:t>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3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309687"/>
            <a:ext cx="68199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38262"/>
            <a:ext cx="67056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6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1314450"/>
            <a:ext cx="669607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13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2" y="1319212"/>
            <a:ext cx="68103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50" y="1095375"/>
            <a:ext cx="69723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82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337" y="1947862"/>
            <a:ext cx="679132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81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55576" y="1700808"/>
            <a:ext cx="8064896" cy="2963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 ÖZTÜRK (2015). Genel Muhasebe Ve Mali Analiz. Ankara: Kariyer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Murat AZALTUN &amp; Ergün KAYA (2004). Konaklama İşletmelerinde Muhasebe Uygulamaları. Ankara: Detay Yayıncılık.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Kadir GÜRDAL (2010). Genel Muhasebe. Ankara Uzaktan Eğitim Yayınları</a:t>
            </a:r>
            <a:endParaRPr lang="tr-T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81940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Tülay ARIKDAL. Genel Muhasebe Ders Notları</a:t>
            </a:r>
            <a:endParaRPr lang="tr-T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50299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65</Words>
  <Application>Microsoft Office PowerPoint</Application>
  <PresentationFormat>Ekran Gösterisi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TURİZM VE OTEL İŞLETMECİLİĞİ GENEL MUHASEBE 5.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Otomasyon Programı Nedir?</dc:title>
  <dc:creator>nihat</dc:creator>
  <cp:lastModifiedBy>Fuat Atasoy</cp:lastModifiedBy>
  <cp:revision>6</cp:revision>
  <dcterms:created xsi:type="dcterms:W3CDTF">2018-02-17T13:28:18Z</dcterms:created>
  <dcterms:modified xsi:type="dcterms:W3CDTF">2020-05-05T20:04:17Z</dcterms:modified>
</cp:coreProperties>
</file>