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Arial"/>
              </a:rPr>
              <a:t>What is the Feminist Theology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30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Gender and Religious Mobilization: Global Value Surveys and Beyond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728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smtClean="0">
                <a:ea typeface="Calibri"/>
                <a:cs typeface="Arial"/>
              </a:rPr>
              <a:t>Feminist </a:t>
            </a:r>
            <a:r>
              <a:rPr lang="tr-TR" dirty="0" err="1" smtClean="0">
                <a:ea typeface="Calibri"/>
                <a:cs typeface="Arial"/>
              </a:rPr>
              <a:t>theology</a:t>
            </a:r>
            <a:r>
              <a:rPr lang="tr-TR" dirty="0" smtClean="0">
                <a:ea typeface="Calibri"/>
                <a:cs typeface="Arial"/>
              </a:rPr>
              <a:t> </a:t>
            </a:r>
            <a:r>
              <a:rPr lang="tr-TR" dirty="0" err="1" smtClean="0">
                <a:ea typeface="Calibri"/>
                <a:cs typeface="Arial"/>
              </a:rPr>
              <a:t>researchs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130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91680" y="4293096"/>
            <a:ext cx="6512511" cy="1143000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 err="1" smtClean="0"/>
              <a:t>Christian</a:t>
            </a:r>
            <a:r>
              <a:rPr lang="tr-TR" dirty="0" smtClean="0"/>
              <a:t> Feminist </a:t>
            </a:r>
            <a:r>
              <a:rPr lang="tr-TR" dirty="0" err="1" smtClean="0"/>
              <a:t>Theology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9914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Feminism</a:t>
            </a:r>
            <a:endParaRPr lang="tr-TR" dirty="0" smtClean="0"/>
          </a:p>
          <a:p>
            <a:r>
              <a:rPr lang="tr-TR" dirty="0" smtClean="0"/>
              <a:t>Feminist </a:t>
            </a:r>
            <a:r>
              <a:rPr lang="tr-TR" dirty="0" err="1" smtClean="0"/>
              <a:t>Theology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Women</a:t>
            </a:r>
            <a:r>
              <a:rPr lang="tr-TR" dirty="0" smtClean="0"/>
              <a:t> in </a:t>
            </a:r>
            <a:r>
              <a:rPr lang="tr-TR" smtClean="0"/>
              <a:t>Muslim</a:t>
            </a:r>
            <a:r>
              <a:rPr lang="tr-TR" dirty="0" smtClean="0"/>
              <a:t> World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378220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</TotalTime>
  <Words>31</Words>
  <Application>Microsoft Office PowerPoint</Application>
  <PresentationFormat>Ekran Gösterisi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Hava Akımı</vt:lpstr>
      <vt:lpstr>What is the Feminist Theology 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Hinduism and Gender </dc:title>
  <dc:creator>Administrator</dc:creator>
  <cp:lastModifiedBy>Administrator</cp:lastModifiedBy>
  <cp:revision>2</cp:revision>
  <dcterms:created xsi:type="dcterms:W3CDTF">2019-04-03T08:58:38Z</dcterms:created>
  <dcterms:modified xsi:type="dcterms:W3CDTF">2019-04-03T09:25:55Z</dcterms:modified>
</cp:coreProperties>
</file>