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0"/>
  </p:normalViewPr>
  <p:slideViewPr>
    <p:cSldViewPr snapToGrid="0" snapToObjects="1">
      <p:cViewPr>
        <p:scale>
          <a:sx n="65" d="100"/>
          <a:sy n="65" d="100"/>
        </p:scale>
        <p:origin x="64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10/10/20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2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10/10/20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4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10/10/20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97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10/10/20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1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10/10/20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32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10/10/20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3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10/10/20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3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10/10/20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4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10/10/20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5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0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5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97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6" r:id="rId6"/>
    <p:sldLayoutId id="2147483751" r:id="rId7"/>
    <p:sldLayoutId id="2147483752" r:id="rId8"/>
    <p:sldLayoutId id="2147483753" r:id="rId9"/>
    <p:sldLayoutId id="2147483755" r:id="rId10"/>
    <p:sldLayoutId id="214748375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AEAB54-E9B6-4471-9D10-BAF71430F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53" b="13642"/>
          <a:stretch/>
        </p:blipFill>
        <p:spPr>
          <a:xfrm>
            <a:off x="-32" y="-1"/>
            <a:ext cx="12192031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2BB70C-3B10-43FF-83F9-C064151F9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0"/>
            <a:ext cx="12188952" cy="1942924"/>
          </a:xfrm>
          <a:prstGeom prst="rect">
            <a:avLst/>
          </a:prstGeom>
          <a:gradFill>
            <a:gsLst>
              <a:gs pos="29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555CC-D76A-AE43-AC66-379861FF0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457200"/>
            <a:ext cx="7137263" cy="1280161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TR" sz="4800" dirty="0">
                <a:solidFill>
                  <a:srgbClr val="FFFFFF"/>
                </a:solidFill>
              </a:rPr>
              <a:t>American History</a:t>
            </a:r>
            <a:br>
              <a:rPr lang="en-TR" sz="4800" dirty="0">
                <a:solidFill>
                  <a:srgbClr val="FFFFFF"/>
                </a:solidFill>
              </a:rPr>
            </a:br>
            <a:r>
              <a:rPr lang="en-TR" sz="4800" dirty="0">
                <a:solidFill>
                  <a:srgbClr val="FFFFFF"/>
                </a:solidFill>
              </a:rPr>
              <a:t>Fall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B57B4-4883-3845-9EE4-4BBF81FD3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9580" y="457201"/>
            <a:ext cx="3073745" cy="1280160"/>
          </a:xfrm>
        </p:spPr>
        <p:txBody>
          <a:bodyPr anchor="ctr">
            <a:normAutofit/>
          </a:bodyPr>
          <a:lstStyle/>
          <a:p>
            <a:r>
              <a:rPr lang="en-TR" sz="1500" dirty="0">
                <a:solidFill>
                  <a:srgbClr val="FFFFFF"/>
                </a:solidFill>
              </a:rPr>
              <a:t>Dr. GAMZE KATI Gümüş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1097280"/>
            <a:ext cx="11887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1FF648-687D-4B69-BB17-1F9649EF8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6400798"/>
            <a:ext cx="12188952" cy="457201"/>
          </a:xfrm>
          <a:prstGeom prst="rect">
            <a:avLst/>
          </a:prstGeom>
          <a:gradFill>
            <a:gsLst>
              <a:gs pos="66000">
                <a:srgbClr val="000000">
                  <a:alpha val="20000"/>
                </a:srgbClr>
              </a:gs>
              <a:gs pos="14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6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AEAB54-E9B6-4471-9D10-BAF71430FA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5867" b="14628"/>
          <a:stretch/>
        </p:blipFill>
        <p:spPr>
          <a:xfrm>
            <a:off x="-32" y="-1"/>
            <a:ext cx="1219203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A555CC-D76A-AE43-AC66-379861FF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TR"/>
              <a:t>October 12, 1492</a:t>
            </a: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9AB57B4-4883-3845-9EE4-4BBF81FD3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TR" b="1"/>
              <a:t> The arrival of Columbus at the Americas-Celebrated as the Columbus Day.</a:t>
            </a:r>
          </a:p>
          <a:p>
            <a:pPr>
              <a:buFont typeface="Wingdings" pitchFamily="2" charset="2"/>
              <a:buChar char="§"/>
            </a:pPr>
            <a:r>
              <a:rPr lang="en-TR" b="1"/>
              <a:t> The Indigenous Peoples’ Day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3967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A780B2-7D70-B448-BC98-6281358F7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271"/>
          <a:stretch/>
        </p:blipFill>
        <p:spPr>
          <a:xfrm>
            <a:off x="20" y="10"/>
            <a:ext cx="12186295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8599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E8B2E9-D797-674D-AD91-27BEAFAF4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772" y="1419273"/>
            <a:ext cx="3153580" cy="1358188"/>
          </a:xfrm>
        </p:spPr>
        <p:txBody>
          <a:bodyPr>
            <a:normAutofit/>
          </a:bodyPr>
          <a:lstStyle/>
          <a:p>
            <a:r>
              <a:rPr lang="en-TR" sz="3600">
                <a:solidFill>
                  <a:srgbClr val="FFFFFF"/>
                </a:solidFill>
              </a:rPr>
              <a:t>December 16, 1773</a:t>
            </a:r>
          </a:p>
        </p:txBody>
      </p:sp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3792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6B2DF-3CB0-EC43-9D3E-9F70115C6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9772" y="2978254"/>
            <a:ext cx="3153580" cy="24442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TR" sz="1600">
                <a:solidFill>
                  <a:srgbClr val="FFFFFF"/>
                </a:solidFill>
              </a:rPr>
              <a:t> Boston Tea Party</a:t>
            </a:r>
          </a:p>
          <a:p>
            <a:pPr lvl="1">
              <a:buFont typeface="Wingdings" pitchFamily="2" charset="2"/>
              <a:buChar char="§"/>
            </a:pPr>
            <a:r>
              <a:rPr lang="en-TR" sz="1600">
                <a:solidFill>
                  <a:srgbClr val="FFFFFF"/>
                </a:solidFill>
              </a:rPr>
              <a:t>The Sugar Act is passed (1764)</a:t>
            </a:r>
          </a:p>
          <a:p>
            <a:pPr lvl="1">
              <a:buFont typeface="Wingdings" pitchFamily="2" charset="2"/>
              <a:buChar char="§"/>
            </a:pPr>
            <a:r>
              <a:rPr lang="en-TR" sz="1600">
                <a:solidFill>
                  <a:srgbClr val="FFFFFF"/>
                </a:solidFill>
              </a:rPr>
              <a:t>Stamp Act is passed (1765)</a:t>
            </a:r>
          </a:p>
          <a:p>
            <a:pPr lvl="1">
              <a:buFont typeface="Wingdings" pitchFamily="2" charset="2"/>
              <a:buChar char="§"/>
            </a:pPr>
            <a:r>
              <a:rPr lang="en-TR" sz="1600">
                <a:solidFill>
                  <a:srgbClr val="FFFFFF"/>
                </a:solidFill>
              </a:rPr>
              <a:t>Duty on tea (1770)</a:t>
            </a:r>
          </a:p>
          <a:p>
            <a:pPr lvl="1">
              <a:buFont typeface="Wingdings" pitchFamily="2" charset="2"/>
              <a:buChar char="§"/>
            </a:pPr>
            <a:r>
              <a:rPr lang="en-TR" sz="1600">
                <a:solidFill>
                  <a:srgbClr val="FFFFFF"/>
                </a:solidFill>
              </a:rPr>
              <a:t>The Boston Massace (1770)</a:t>
            </a:r>
          </a:p>
          <a:p>
            <a:pPr lvl="1">
              <a:buFont typeface="Wingdings" pitchFamily="2" charset="2"/>
              <a:buChar char="§"/>
            </a:pPr>
            <a:r>
              <a:rPr lang="en-TR" sz="1600">
                <a:solidFill>
                  <a:srgbClr val="FFFFFF"/>
                </a:solidFill>
              </a:rPr>
              <a:t>Tea Act imposed (1773)</a:t>
            </a:r>
          </a:p>
          <a:p>
            <a:endParaRPr lang="en-TR" sz="160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63FFA6-C551-4935-A474-8B2482E55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1680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38953-FC28-0E45-AFDD-21E5669AB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4947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July 4, 1776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6592B-B661-C245-A1A0-2D3D60047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cap="all" spc="200" dirty="0">
                <a:solidFill>
                  <a:schemeClr val="tx1"/>
                </a:solidFill>
              </a:rPr>
              <a:t>The Declaration of Independence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9B67BE-1164-2641-AB6C-8573D3DE9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0" r="664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891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E4E40-E317-5D4E-AF1B-CDABD9F78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83" y="516835"/>
            <a:ext cx="5977937" cy="1666501"/>
          </a:xfrm>
        </p:spPr>
        <p:txBody>
          <a:bodyPr>
            <a:normAutofit/>
          </a:bodyPr>
          <a:lstStyle/>
          <a:p>
            <a:r>
              <a:rPr lang="en-TR" sz="4000">
                <a:solidFill>
                  <a:srgbClr val="FFFFFF"/>
                </a:solidFill>
              </a:rPr>
              <a:t>January 31, 1865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804B843-3BE1-1E4C-B551-B00990D72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9" r="5057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0864" y="2353592"/>
            <a:ext cx="5669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E4544-7674-3A46-8D11-6E31C8079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784" y="2546224"/>
            <a:ext cx="5977938" cy="3342747"/>
          </a:xfrm>
        </p:spPr>
        <p:txBody>
          <a:bodyPr>
            <a:normAutofit/>
          </a:bodyPr>
          <a:lstStyle/>
          <a:p>
            <a:r>
              <a:rPr lang="en-TR" sz="1800">
                <a:solidFill>
                  <a:srgbClr val="FFFFFF"/>
                </a:solidFill>
              </a:rPr>
              <a:t>13th Amendment passed by the Congress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ratified on December 6, 1865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Abolishes slavery and involuntary servitude in the US. except as punishment</a:t>
            </a:r>
            <a:endParaRPr lang="en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83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5664D1-1E43-B44F-AFFB-3BF7194E7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Well…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7AE5FB-D399-BA4E-B512-39E200344FCF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T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40F1FA-F262-AB4A-8306-7B2652D55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TR" dirty="0"/>
          </a:p>
        </p:txBody>
      </p:sp>
      <p:pic>
        <p:nvPicPr>
          <p:cNvPr id="7" name="Audio Recording 10 Oct 2020 12:04:47" descr="Audio Recording 10 Oct 2020 12:04:47">
            <a:hlinkClick r:id="" action="ppaction://media"/>
            <a:extLst>
              <a:ext uri="{FF2B5EF4-FFF2-40B4-BE49-F238E27FC236}">
                <a16:creationId xmlns:a16="http://schemas.microsoft.com/office/drawing/2014/main" id="{23A5D224-3ACE-AC44-898F-CDDAD9478A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7802" y="3419061"/>
            <a:ext cx="812800" cy="812800"/>
          </a:xfrm>
          <a:prstGeom prst="rect">
            <a:avLst/>
          </a:prstGeom>
        </p:spPr>
      </p:pic>
      <p:pic>
        <p:nvPicPr>
          <p:cNvPr id="9" name="Picture 8" descr="A person with a guitar on a stage in front of a crowd&#10;&#10;Description automatically generated">
            <a:extLst>
              <a:ext uri="{FF2B5EF4-FFF2-40B4-BE49-F238E27FC236}">
                <a16:creationId xmlns:a16="http://schemas.microsoft.com/office/drawing/2014/main" id="{DD841B30-644E-064C-812A-4FF4F0239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8983" y="750444"/>
            <a:ext cx="6089551" cy="55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7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AnalogousFromLightSeedRightStep">
      <a:dk1>
        <a:srgbClr val="000000"/>
      </a:dk1>
      <a:lt1>
        <a:srgbClr val="FFFFFF"/>
      </a:lt1>
      <a:dk2>
        <a:srgbClr val="292441"/>
      </a:dk2>
      <a:lt2>
        <a:srgbClr val="E8E6E2"/>
      </a:lt2>
      <a:accent1>
        <a:srgbClr val="8C9ED1"/>
      </a:accent1>
      <a:accent2>
        <a:srgbClr val="7F72C7"/>
      </a:accent2>
      <a:accent3>
        <a:srgbClr val="B38CD1"/>
      </a:accent3>
      <a:accent4>
        <a:srgbClr val="C672C7"/>
      </a:accent4>
      <a:accent5>
        <a:srgbClr val="D18CB5"/>
      </a:accent5>
      <a:accent6>
        <a:srgbClr val="C77281"/>
      </a:accent6>
      <a:hlink>
        <a:srgbClr val="908157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112</Words>
  <Application>Microsoft Macintosh PowerPoint</Application>
  <PresentationFormat>Widescreen</PresentationFormat>
  <Paragraphs>20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Georgia Pro Cond Light</vt:lpstr>
      <vt:lpstr>Speak Pro</vt:lpstr>
      <vt:lpstr>Wingdings</vt:lpstr>
      <vt:lpstr>RetrospectVTI</vt:lpstr>
      <vt:lpstr>American History Fall 2020</vt:lpstr>
      <vt:lpstr>October 12, 1492</vt:lpstr>
      <vt:lpstr>December 16, 1773</vt:lpstr>
      <vt:lpstr>July 4, 1776</vt:lpstr>
      <vt:lpstr>January 31, 1865</vt:lpstr>
      <vt:lpstr>Well…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History Fall 2020</dc:title>
  <dc:creator>Gamze Katı Gümüş</dc:creator>
  <cp:lastModifiedBy>Gamze Katı Gümüş</cp:lastModifiedBy>
  <cp:revision>3</cp:revision>
  <dcterms:created xsi:type="dcterms:W3CDTF">2020-10-10T08:54:29Z</dcterms:created>
  <dcterms:modified xsi:type="dcterms:W3CDTF">2020-10-10T09:09:28Z</dcterms:modified>
</cp:coreProperties>
</file>