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27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2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29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05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11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6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7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73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7513-D938-4397-84CD-4B27BDBEFA0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4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1</a:t>
            </a:r>
            <a:r>
              <a:rPr lang="tr-TR" dirty="0" smtClean="0"/>
              <a:t>. </a:t>
            </a:r>
            <a:r>
              <a:rPr lang="tr-TR" dirty="0"/>
              <a:t>	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Bağımsızlık </a:t>
            </a:r>
            <a:r>
              <a:rPr lang="tr-TR" smtClean="0"/>
              <a:t>Sonrası </a:t>
            </a:r>
            <a:r>
              <a:rPr lang="tr-TR" dirty="0" smtClean="0"/>
              <a:t>Urdu Edebiyatı Genel Bilgiler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2411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Hindistan 1947 yılında bölünmüş ve Pakistan aynı yıl bağımsızlığını kazanmıştır. </a:t>
            </a:r>
          </a:p>
          <a:p>
            <a:r>
              <a:rPr lang="tr-TR" dirty="0" smtClean="0"/>
              <a:t>1947 yılında Hindistan’ın bölünmesiyle, Hindistan’da bulunan Müslümanlar Pakistan’a, Pakistan tarafında bulunan Hindu ve Sihler ise Hindistan’a göç etmek zorunda kalmıştır.</a:t>
            </a:r>
          </a:p>
          <a:p>
            <a:r>
              <a:rPr lang="tr-TR" dirty="0" smtClean="0"/>
              <a:t>Bu göç döneminde yaşanan olaylar ise tam bir trajedidir.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3000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Göç döneminde çıkan kargaşa ve çatışmalarda milyonlarca insan ölmüş, binlerce kadın kaçırılmış veya cinsel istismara maruz bırakılmış, binlerce çocuk öksüz ve yetim kalmıştır.</a:t>
            </a:r>
          </a:p>
          <a:p>
            <a:pPr algn="just"/>
            <a:r>
              <a:rPr lang="tr-TR" dirty="0" smtClean="0"/>
              <a:t>İşte bu kara dönem, Urdu edebiyatı yazarlarının eserlerine yansımıştır.</a:t>
            </a:r>
          </a:p>
          <a:p>
            <a:pPr algn="just"/>
            <a:r>
              <a:rPr lang="tr-TR" dirty="0" smtClean="0"/>
              <a:t>Pakistan’ın kuruluşu ertesinde Urdu Edebiyatının ana temasının göç olduğu varsayılır.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133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Yazarlar şiirlerinde, öykülerinde veya romanlarında göç esnasında yaşanan trajik olayları işlemişlerdir.</a:t>
            </a:r>
          </a:p>
          <a:p>
            <a:pPr algn="just"/>
            <a:r>
              <a:rPr lang="tr-TR" dirty="0" smtClean="0"/>
              <a:t>Bu dönemin yazarlarının genellikle realizmin edebiyata yansıması olarak kabul edilen Toplumcu Gerçekçi üsluba sahip oldukları bilinir.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87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dönemin önemli yazarlarından bazıları şunlardır:</a:t>
            </a:r>
          </a:p>
          <a:p>
            <a:r>
              <a:rPr lang="tr-TR" dirty="0" err="1" smtClean="0"/>
              <a:t>Krişen</a:t>
            </a:r>
            <a:r>
              <a:rPr lang="tr-TR" dirty="0" smtClean="0"/>
              <a:t> Çandar, Abdullah Hüseyin, </a:t>
            </a:r>
            <a:r>
              <a:rPr lang="tr-TR" dirty="0" err="1" smtClean="0"/>
              <a:t>Saadat</a:t>
            </a:r>
            <a:r>
              <a:rPr lang="tr-TR" dirty="0" smtClean="0"/>
              <a:t> Hasan Manto, </a:t>
            </a:r>
            <a:r>
              <a:rPr lang="tr-TR" dirty="0" err="1" smtClean="0"/>
              <a:t>Racinder</a:t>
            </a:r>
            <a:r>
              <a:rPr lang="tr-TR" dirty="0" smtClean="0"/>
              <a:t> Singh Bedi, İntizar Hüseyin, İsmet Çağatay, </a:t>
            </a:r>
            <a:r>
              <a:rPr lang="tr-TR" dirty="0" err="1" smtClean="0"/>
              <a:t>Sacid</a:t>
            </a:r>
            <a:r>
              <a:rPr lang="tr-TR" dirty="0" smtClean="0"/>
              <a:t> </a:t>
            </a:r>
            <a:r>
              <a:rPr lang="tr-TR" dirty="0" err="1" smtClean="0"/>
              <a:t>Raşid</a:t>
            </a:r>
            <a:r>
              <a:rPr lang="tr-TR" dirty="0" smtClean="0"/>
              <a:t>, </a:t>
            </a:r>
            <a:r>
              <a:rPr lang="tr-TR" dirty="0" err="1" smtClean="0"/>
              <a:t>Hadica</a:t>
            </a:r>
            <a:r>
              <a:rPr lang="tr-TR" dirty="0" smtClean="0"/>
              <a:t> Mastur, Zahide </a:t>
            </a:r>
            <a:r>
              <a:rPr lang="tr-TR" dirty="0" err="1" smtClean="0"/>
              <a:t>Hina</a:t>
            </a:r>
            <a:r>
              <a:rPr lang="tr-TR" dirty="0" smtClean="0"/>
              <a:t>, </a:t>
            </a:r>
            <a:r>
              <a:rPr lang="tr-TR" dirty="0" err="1" smtClean="0"/>
              <a:t>Kudretullah</a:t>
            </a:r>
            <a:r>
              <a:rPr lang="tr-TR" dirty="0" smtClean="0"/>
              <a:t> </a:t>
            </a:r>
            <a:r>
              <a:rPr lang="tr-TR" dirty="0" err="1" smtClean="0"/>
              <a:t>Şahab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0760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169</Words>
  <Application>Microsoft Office PowerPoint</Application>
  <PresentationFormat>Ekran Gösterisi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1.  Hafta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Davut</dc:creator>
  <cp:lastModifiedBy>USER</cp:lastModifiedBy>
  <cp:revision>8</cp:revision>
  <dcterms:created xsi:type="dcterms:W3CDTF">2020-03-20T08:45:56Z</dcterms:created>
  <dcterms:modified xsi:type="dcterms:W3CDTF">2020-04-16T10:48:03Z</dcterms:modified>
</cp:coreProperties>
</file>