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5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8521AC-E612-5C4B-8DB7-715742FE453C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pic>
        <p:nvPicPr>
          <p:cNvPr id="2" name="Picture 15" descr="imagesCA8R0QTG"/>
          <p:cNvPicPr>
            <a:picLocks noChangeAspect="1" noChangeArrowheads="1"/>
          </p:cNvPicPr>
          <p:nvPr userDrawn="1"/>
        </p:nvPicPr>
        <p:blipFill>
          <a:blip r:embed="rId13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imagesCAR4D51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4" y="5876926"/>
            <a:ext cx="3649133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imagesCAZNDU2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2" y="5734050"/>
            <a:ext cx="3600449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2046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Levrek Avcılığı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tr-TR" sz="3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Etcil</a:t>
            </a:r>
            <a:r>
              <a:rPr lang="tr-TR" altLang="tr-TR" sz="3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ve saldırgan bir türdür.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3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Kıyıya yakınlaşma sahası 30 cm derinliğe kadar varabilir.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3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Avcılığı genellikle levreğin sabahları yemlenme tercihi olan </a:t>
            </a:r>
            <a:r>
              <a:rPr lang="tr-TR" altLang="tr-TR" sz="3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alacakaranlık saati</a:t>
            </a:r>
            <a:r>
              <a:rPr lang="tr-TR" altLang="tr-TR" sz="3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ve </a:t>
            </a:r>
            <a:r>
              <a:rPr lang="tr-TR" altLang="tr-TR" sz="3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gece yarısından</a:t>
            </a:r>
            <a:r>
              <a:rPr lang="tr-TR" altLang="tr-TR" sz="3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sonraki zaman dilimidir.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3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Levrek avcılığı yapay (sahte) balıklar ile kıyıdan </a:t>
            </a:r>
            <a:r>
              <a:rPr lang="tr-TR" altLang="tr-TR" sz="3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at-çek yöntemi</a:t>
            </a:r>
            <a:r>
              <a:rPr lang="tr-TR" altLang="tr-TR" sz="3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veyahut </a:t>
            </a:r>
            <a:r>
              <a:rPr lang="tr-TR" altLang="tr-TR" sz="3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canlı yem</a:t>
            </a:r>
            <a:r>
              <a:rPr lang="tr-TR" altLang="tr-TR" sz="3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ile (</a:t>
            </a:r>
            <a:r>
              <a:rPr lang="tr-TR" altLang="tr-TR" sz="3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sardalya</a:t>
            </a:r>
            <a:r>
              <a:rPr lang="tr-TR" altLang="tr-TR" sz="3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gümüş, izmarit gibi) bırakma tabir edilen </a:t>
            </a:r>
            <a:r>
              <a:rPr lang="tr-TR" altLang="tr-TR" sz="3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olta takım</a:t>
            </a:r>
            <a:r>
              <a:rPr lang="tr-TR" altLang="tr-TR" sz="3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ve düzenekleri ile yapılır.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altLang="tr-TR" sz="3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27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/>
              <a:t>Çipura Avcılığı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/>
              <a:t>Çipura </a:t>
            </a:r>
            <a:r>
              <a:rPr lang="tr-TR" altLang="tr-TR" b="1"/>
              <a:t>dip oltası</a:t>
            </a:r>
            <a:r>
              <a:rPr lang="tr-TR" altLang="tr-TR"/>
              <a:t>,</a:t>
            </a:r>
          </a:p>
          <a:p>
            <a:pPr eaLnBrk="1" hangingPunct="1">
              <a:defRPr/>
            </a:pPr>
            <a:r>
              <a:rPr lang="tr-TR" altLang="tr-TR"/>
              <a:t>Tek iğneli Takım,</a:t>
            </a:r>
          </a:p>
          <a:p>
            <a:pPr eaLnBrk="1" hangingPunct="1">
              <a:defRPr/>
            </a:pPr>
            <a:r>
              <a:rPr lang="tr-TR" altLang="tr-TR"/>
              <a:t>Çift İğneli Takım ile avlanmaktadır,</a:t>
            </a:r>
          </a:p>
          <a:p>
            <a:pPr eaLnBrk="1" hangingPunct="1">
              <a:defRPr/>
            </a:pPr>
            <a:r>
              <a:rPr lang="tr-TR" altLang="tr-TR"/>
              <a:t>Çalı karidesi, teke, midye, sülünez ve akyem kullanır.</a:t>
            </a:r>
          </a:p>
          <a:p>
            <a:pPr eaLnBrk="1" hangingPunct="1">
              <a:defRPr/>
            </a:pPr>
            <a:endParaRPr lang="tr-TR" altLang="tr-TR"/>
          </a:p>
          <a:p>
            <a:pPr eaLnBrk="1" hangingPunct="1">
              <a:defRPr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88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/>
              <a:t/>
            </a:r>
            <a:br>
              <a:rPr lang="tr-TR" altLang="tr-TR"/>
            </a:br>
            <a:endParaRPr lang="tr-TR" altLang="tr-TR"/>
          </a:p>
        </p:txBody>
      </p:sp>
      <p:pic>
        <p:nvPicPr>
          <p:cNvPr id="80898" name="Picture 4" descr="cipura_parake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476250"/>
            <a:ext cx="6624638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5735638" y="4508501"/>
            <a:ext cx="984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Paragat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2566989" y="4941889"/>
            <a:ext cx="75898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6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Paragat maalesef 37/2 nolu tebliğe göre amatör balıkçılıkta kullanılamaz,yasaktır</a:t>
            </a:r>
            <a:r>
              <a:rPr lang="tr-TR" altLang="tr-TR" sz="40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236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Macintosh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Varsayılan Tasarım</vt:lpstr>
      <vt:lpstr>Levrek Avcılığı</vt:lpstr>
      <vt:lpstr>Çipura Avcılığı</vt:lpstr>
      <vt:lpstr>PowerPoint Presentation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Levrek Avcılığı</dc:title>
  <dc:creator>Microsoft Office User</dc:creator>
  <cp:lastModifiedBy>Microsoft Office User</cp:lastModifiedBy>
  <cp:revision>1</cp:revision>
  <dcterms:created xsi:type="dcterms:W3CDTF">2017-11-06T08:20:19Z</dcterms:created>
  <dcterms:modified xsi:type="dcterms:W3CDTF">2017-11-06T08:20:30Z</dcterms:modified>
</cp:coreProperties>
</file>