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1"/>
    <p:restoredTop sz="94635"/>
  </p:normalViewPr>
  <p:slideViewPr>
    <p:cSldViewPr snapToGrid="0" snapToObjects="1">
      <p:cViewPr varScale="1">
        <p:scale>
          <a:sx n="90" d="100"/>
          <a:sy n="90" d="100"/>
        </p:scale>
        <p:origin x="232" y="5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7CC89AE4-2DE7-9843-AB1F-378D37EED7E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8DCFCBBB-4866-8642-9498-48D084527F3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6EF85D66-E79D-BE45-8335-E174F08287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31828C-5B23-F94E-84E1-5E8AAEA9E6E8}" type="datetimeFigureOut">
              <a:rPr lang="tr-TR" smtClean="0"/>
              <a:t>11.05.2020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DE7E601F-5E14-0A4B-9D1D-4D9075226D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8B9AC925-6DB1-5840-8A74-D871A50F4A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CF25BB-816F-2B4C-9BF9-2C09CE23CD6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5777682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8CDD5CBE-4811-4644-A6F9-D0E4B4403A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47BFA93F-DECD-0341-9C7F-FCBA6873151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1E629AD3-C3E1-6C4D-A32F-38EFC6936A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31828C-5B23-F94E-84E1-5E8AAEA9E6E8}" type="datetimeFigureOut">
              <a:rPr lang="tr-TR" smtClean="0"/>
              <a:t>11.05.2020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D57A7F7A-1429-7946-B1F1-C846C83BFE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BC37E06A-E2AF-9F4B-841F-E6DFA1541B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CF25BB-816F-2B4C-9BF9-2C09CE23CD6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166617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>
            <a:extLst>
              <a:ext uri="{FF2B5EF4-FFF2-40B4-BE49-F238E27FC236}">
                <a16:creationId xmlns:a16="http://schemas.microsoft.com/office/drawing/2014/main" id="{F489F77E-6A02-C442-A73C-8721B659431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95BBEE3A-F3FB-544C-823D-068641EC1C8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F2D8277F-FA02-B64A-B8CC-8A1F44BD00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31828C-5B23-F94E-84E1-5E8AAEA9E6E8}" type="datetimeFigureOut">
              <a:rPr lang="tr-TR" smtClean="0"/>
              <a:t>11.05.2020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9C914169-81E5-6140-89A3-4F3A1FBCE6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D33DCD50-8B05-D543-89D5-9FFE887B26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CF25BB-816F-2B4C-9BF9-2C09CE23CD6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586758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BFCBB18A-2AD2-9741-BD7E-3BC4F97BFD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1ABA1DA7-1BBA-1B49-8FC7-8CA0D618220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DBCE7D33-7B8C-BE43-83D9-CF3DDD488C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31828C-5B23-F94E-84E1-5E8AAEA9E6E8}" type="datetimeFigureOut">
              <a:rPr lang="tr-TR" smtClean="0"/>
              <a:t>11.05.2020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29BA6CEF-F9FF-B643-8404-05370CC4F6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CD2864CD-9382-4248-843A-C2EA8CE539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CF25BB-816F-2B4C-9BF9-2C09CE23CD6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842193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0890B422-4120-3D4F-BAF9-2FE8D63477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CEDA7BDF-7041-3A45-BCDA-691DFD0FF35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6596932C-E365-684B-B5A8-9DCA280905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31828C-5B23-F94E-84E1-5E8AAEA9E6E8}" type="datetimeFigureOut">
              <a:rPr lang="tr-TR" smtClean="0"/>
              <a:t>11.05.2020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E46BD35E-A128-754A-92F4-19EFE8CEF7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953B79B7-3A91-AF4F-8629-97CEA2EE66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CF25BB-816F-2B4C-9BF9-2C09CE23CD6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258134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194FAFAB-B161-9B46-9A71-8E785C93B8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CB9FE6BB-CD92-E548-88E5-AC184E74E4E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C1B3C127-6672-D346-8EB1-9E6DB1E0322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D0536412-DF42-8548-89C5-88129CA013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31828C-5B23-F94E-84E1-5E8AAEA9E6E8}" type="datetimeFigureOut">
              <a:rPr lang="tr-TR" smtClean="0"/>
              <a:t>11.05.2020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75869A32-B8D5-A14F-9692-0A9F5FBABD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2A54D253-1F2A-904B-A63B-36CEC111B1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CF25BB-816F-2B4C-9BF9-2C09CE23CD6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714381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A6CA6B05-D220-6842-8F88-5F47CE0EA1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46311109-1864-8043-BA5E-90A183F19E7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1D75B2DC-076C-8D41-A8D1-53DC28A79A1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Metin Yer Tutucusu 4">
            <a:extLst>
              <a:ext uri="{FF2B5EF4-FFF2-40B4-BE49-F238E27FC236}">
                <a16:creationId xmlns:a16="http://schemas.microsoft.com/office/drawing/2014/main" id="{FDC66055-215A-9242-AF38-B3CACFBE106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İçerik Yer Tutucusu 5">
            <a:extLst>
              <a:ext uri="{FF2B5EF4-FFF2-40B4-BE49-F238E27FC236}">
                <a16:creationId xmlns:a16="http://schemas.microsoft.com/office/drawing/2014/main" id="{7297FDE5-596A-A547-98ED-68AC84B16C4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Veri Yer Tutucusu 6">
            <a:extLst>
              <a:ext uri="{FF2B5EF4-FFF2-40B4-BE49-F238E27FC236}">
                <a16:creationId xmlns:a16="http://schemas.microsoft.com/office/drawing/2014/main" id="{5265EA5C-3056-304B-AEFB-175A6EE50E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31828C-5B23-F94E-84E1-5E8AAEA9E6E8}" type="datetimeFigureOut">
              <a:rPr lang="tr-TR" smtClean="0"/>
              <a:t>11.05.2020</a:t>
            </a:fld>
            <a:endParaRPr lang="tr-TR"/>
          </a:p>
        </p:txBody>
      </p:sp>
      <p:sp>
        <p:nvSpPr>
          <p:cNvPr id="8" name="Alt Bilgi Yer Tutucusu 7">
            <a:extLst>
              <a:ext uri="{FF2B5EF4-FFF2-40B4-BE49-F238E27FC236}">
                <a16:creationId xmlns:a16="http://schemas.microsoft.com/office/drawing/2014/main" id="{22068556-80C7-B24B-BFD1-45A2B6D20A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>
            <a:extLst>
              <a:ext uri="{FF2B5EF4-FFF2-40B4-BE49-F238E27FC236}">
                <a16:creationId xmlns:a16="http://schemas.microsoft.com/office/drawing/2014/main" id="{D1BF3471-5DDA-8F43-8AD8-CFC64277AB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CF25BB-816F-2B4C-9BF9-2C09CE23CD6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907779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F9E8A102-C261-AD47-8CAB-2F05DB7CA3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Veri Yer Tutucusu 2">
            <a:extLst>
              <a:ext uri="{FF2B5EF4-FFF2-40B4-BE49-F238E27FC236}">
                <a16:creationId xmlns:a16="http://schemas.microsoft.com/office/drawing/2014/main" id="{FE50EA9B-577E-CE41-A734-2C45264539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31828C-5B23-F94E-84E1-5E8AAEA9E6E8}" type="datetimeFigureOut">
              <a:rPr lang="tr-TR" smtClean="0"/>
              <a:t>11.05.2020</a:t>
            </a:fld>
            <a:endParaRPr lang="tr-TR"/>
          </a:p>
        </p:txBody>
      </p:sp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24C575C6-47EC-4D46-99D0-05306E8DA4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93F27017-67AD-D745-BFA6-9AE4A2E971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CF25BB-816F-2B4C-9BF9-2C09CE23CD6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794997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>
            <a:extLst>
              <a:ext uri="{FF2B5EF4-FFF2-40B4-BE49-F238E27FC236}">
                <a16:creationId xmlns:a16="http://schemas.microsoft.com/office/drawing/2014/main" id="{3DC8D72D-F5F8-B54A-85F4-4C8787E35E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31828C-5B23-F94E-84E1-5E8AAEA9E6E8}" type="datetimeFigureOut">
              <a:rPr lang="tr-TR" smtClean="0"/>
              <a:t>11.05.2020</a:t>
            </a:fld>
            <a:endParaRPr lang="tr-TR"/>
          </a:p>
        </p:txBody>
      </p:sp>
      <p:sp>
        <p:nvSpPr>
          <p:cNvPr id="3" name="Alt Bilgi Yer Tutucusu 2">
            <a:extLst>
              <a:ext uri="{FF2B5EF4-FFF2-40B4-BE49-F238E27FC236}">
                <a16:creationId xmlns:a16="http://schemas.microsoft.com/office/drawing/2014/main" id="{FB30BAEC-60DC-174E-9B7D-72FA38A5A3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CAA45553-DFBE-C647-9974-7B5E4E1228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CF25BB-816F-2B4C-9BF9-2C09CE23CD6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362000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90D1019D-ED69-FF48-8A50-C795A56EEF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758A56DA-32D5-3B40-AE7A-7CAAE93B0C9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5E8626B8-4768-CB4A-A906-599B7EA1494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6448F130-DF8F-C842-A7F0-5EC7EA5D45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31828C-5B23-F94E-84E1-5E8AAEA9E6E8}" type="datetimeFigureOut">
              <a:rPr lang="tr-TR" smtClean="0"/>
              <a:t>11.05.2020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A3BC92FF-2C56-774B-AEB6-939CD01AE1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CE77E1B1-1E07-3744-8B6A-5FE3EDDACF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CF25BB-816F-2B4C-9BF9-2C09CE23CD6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305361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09CDECCA-7428-9243-8FCD-B3880E84FF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Resim Yer Tutucusu 2">
            <a:extLst>
              <a:ext uri="{FF2B5EF4-FFF2-40B4-BE49-F238E27FC236}">
                <a16:creationId xmlns:a16="http://schemas.microsoft.com/office/drawing/2014/main" id="{E277CD24-1FB8-624A-9BB8-0D21277465C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A5FC38B7-8C93-624E-A036-7B70A96D65C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2AA6440E-2D6E-CE40-9CC8-5C4769E638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31828C-5B23-F94E-84E1-5E8AAEA9E6E8}" type="datetimeFigureOut">
              <a:rPr lang="tr-TR" smtClean="0"/>
              <a:t>11.05.2020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1FFEDEAE-1774-D742-BDCC-DD9BF3D70D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3B63667A-220E-9244-8B80-E66B33DEC9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CF25BB-816F-2B4C-9BF9-2C09CE23CD6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023496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>
            <a:extLst>
              <a:ext uri="{FF2B5EF4-FFF2-40B4-BE49-F238E27FC236}">
                <a16:creationId xmlns:a16="http://schemas.microsoft.com/office/drawing/2014/main" id="{6DF841B6-B10B-7A4E-81AF-FF165701AC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14109424-87FD-9F47-B908-5F4E57B782B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EF22C015-2A23-A048-8DDE-84D5111025D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131828C-5B23-F94E-84E1-5E8AAEA9E6E8}" type="datetimeFigureOut">
              <a:rPr lang="tr-TR" smtClean="0"/>
              <a:t>11.05.2020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82E2EEC3-3159-6241-9E3B-4471B5C1C43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16FA7FA2-8917-9342-A688-98A271258E3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0CF25BB-816F-2B4C-9BF9-2C09CE23CD6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295674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62895F63-0D83-3649-A165-1189BA1AD8B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b="1" dirty="0"/>
              <a:t>Halk Dansları </a:t>
            </a:r>
            <a:r>
              <a:rPr lang="tr-TR" b="1" dirty="0" err="1"/>
              <a:t>Türleri</a:t>
            </a:r>
            <a:r>
              <a:rPr lang="tr-TR" b="1" dirty="0"/>
              <a:t>/</a:t>
            </a:r>
            <a:r>
              <a:rPr lang="tr-TR" b="1" dirty="0" err="1"/>
              <a:t>Çeşitleri</a:t>
            </a:r>
            <a:endParaRPr lang="tr-TR" dirty="0"/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188438EB-158F-A74B-BC59-7F47ADCD8F06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7920065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ED18F04E-70AA-4B44-91E1-9DF07C376F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/>
              <a:t>Halk Dansları </a:t>
            </a:r>
            <a:r>
              <a:rPr lang="tr-TR" b="1" dirty="0" err="1"/>
              <a:t>Türleri</a:t>
            </a:r>
            <a:r>
              <a:rPr lang="tr-TR" b="1" dirty="0"/>
              <a:t>/</a:t>
            </a:r>
            <a:r>
              <a:rPr lang="tr-TR" b="1" dirty="0" err="1"/>
              <a:t>Çeşitleri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A8547AF4-5511-924A-BDC7-0757A8ABAAA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Baykurt (1996, s.50); Bar, Halay, </a:t>
            </a:r>
            <a:r>
              <a:rPr lang="tr-TR" dirty="0" err="1"/>
              <a:t>Horo</a:t>
            </a:r>
            <a:r>
              <a:rPr lang="tr-TR" dirty="0"/>
              <a:t> (Hora), Horon, </a:t>
            </a:r>
            <a:r>
              <a:rPr lang="tr-TR" dirty="0" err="1"/>
              <a:t>Kaşık</a:t>
            </a:r>
            <a:r>
              <a:rPr lang="tr-TR" dirty="0"/>
              <a:t> Oyunları, Zeybek gibi </a:t>
            </a:r>
            <a:r>
              <a:rPr lang="tr-TR" dirty="0" err="1"/>
              <a:t>sözcüklerin</a:t>
            </a:r>
            <a:r>
              <a:rPr lang="tr-TR" dirty="0"/>
              <a:t> bir dans grubuna ana ad </a:t>
            </a:r>
            <a:r>
              <a:rPr lang="tr-TR" dirty="0" err="1"/>
              <a:t>olduğunu</a:t>
            </a:r>
            <a:r>
              <a:rPr lang="tr-TR" dirty="0"/>
              <a:t> ve danslarımızın bu isimler altında </a:t>
            </a:r>
            <a:r>
              <a:rPr lang="tr-TR" dirty="0" err="1"/>
              <a:t>coğrafi</a:t>
            </a:r>
            <a:r>
              <a:rPr lang="tr-TR" dirty="0"/>
              <a:t> </a:t>
            </a:r>
            <a:r>
              <a:rPr lang="tr-TR" dirty="0" err="1"/>
              <a:t>bölgelere</a:t>
            </a:r>
            <a:r>
              <a:rPr lang="tr-TR" dirty="0"/>
              <a:t> </a:t>
            </a:r>
            <a:r>
              <a:rPr lang="tr-TR" dirty="0" err="1"/>
              <a:t>dağıldığını</a:t>
            </a:r>
            <a:r>
              <a:rPr lang="tr-TR" dirty="0"/>
              <a:t> ve bu nedenle de danslarımızın altı </a:t>
            </a:r>
            <a:r>
              <a:rPr lang="tr-TR" dirty="0" err="1"/>
              <a:t>bölgeye</a:t>
            </a:r>
            <a:r>
              <a:rPr lang="tr-TR" dirty="0"/>
              <a:t> </a:t>
            </a:r>
            <a:r>
              <a:rPr lang="tr-TR" dirty="0" err="1"/>
              <a:t>ayrıldığını</a:t>
            </a:r>
            <a:r>
              <a:rPr lang="tr-TR" dirty="0"/>
              <a:t> belirtir: </a:t>
            </a:r>
          </a:p>
        </p:txBody>
      </p:sp>
    </p:spTree>
    <p:extLst>
      <p:ext uri="{BB962C8B-B14F-4D97-AF65-F5344CB8AC3E}">
        <p14:creationId xmlns:p14="http://schemas.microsoft.com/office/powerpoint/2010/main" val="332427322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BFBD588F-031C-8D47-8DBB-14989B8268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/>
              <a:t>Halk Dansları </a:t>
            </a:r>
            <a:r>
              <a:rPr lang="tr-TR" b="1" dirty="0" err="1"/>
              <a:t>Türleri</a:t>
            </a:r>
            <a:r>
              <a:rPr lang="tr-TR" b="1" dirty="0"/>
              <a:t>/</a:t>
            </a:r>
            <a:r>
              <a:rPr lang="tr-TR" b="1" dirty="0" err="1"/>
              <a:t>Çeşitleri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C7C7BF84-0CE5-4348-8437-8EFCB5599A1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Bar </a:t>
            </a:r>
            <a:r>
              <a:rPr lang="tr-TR" dirty="0" err="1"/>
              <a:t>Bölgesi</a:t>
            </a:r>
            <a:r>
              <a:rPr lang="tr-TR" dirty="0"/>
              <a:t>: Erzurum ve Kars illerinin </a:t>
            </a:r>
            <a:r>
              <a:rPr lang="tr-TR" dirty="0" err="1"/>
              <a:t>bulunduğu</a:t>
            </a:r>
            <a:r>
              <a:rPr lang="tr-TR" dirty="0"/>
              <a:t> </a:t>
            </a:r>
            <a:r>
              <a:rPr lang="tr-TR" dirty="0" err="1"/>
              <a:t>yöredir</a:t>
            </a:r>
            <a:r>
              <a:rPr lang="tr-TR" dirty="0"/>
              <a:t>. Tarcan’a (Haz: Baykurt, 1996, s.69) </a:t>
            </a:r>
            <a:r>
              <a:rPr lang="tr-TR" dirty="0" err="1"/>
              <a:t>göre</a:t>
            </a:r>
            <a:r>
              <a:rPr lang="tr-TR" dirty="0"/>
              <a:t> Bar da Halay gibi </a:t>
            </a:r>
            <a:r>
              <a:rPr lang="tr-TR" dirty="0" err="1"/>
              <a:t>çeşitli</a:t>
            </a:r>
            <a:r>
              <a:rPr lang="tr-TR" dirty="0"/>
              <a:t> ritmi olan ve grup halinde oynanan bir danstır. Bar ve Halay tipik </a:t>
            </a:r>
            <a:r>
              <a:rPr lang="tr-TR" dirty="0" err="1"/>
              <a:t>ritüel</a:t>
            </a:r>
            <a:r>
              <a:rPr lang="tr-TR" dirty="0"/>
              <a:t> </a:t>
            </a:r>
            <a:r>
              <a:rPr lang="tr-TR" dirty="0" err="1"/>
              <a:t>özellikleri</a:t>
            </a:r>
            <a:r>
              <a:rPr lang="tr-TR" dirty="0"/>
              <a:t> </a:t>
            </a:r>
            <a:r>
              <a:rPr lang="tr-TR" dirty="0" err="1"/>
              <a:t>gösteren</a:t>
            </a:r>
            <a:r>
              <a:rPr lang="tr-TR" dirty="0"/>
              <a:t> danslardır. Canlandırdıkları konu; </a:t>
            </a:r>
            <a:r>
              <a:rPr lang="tr-TR" dirty="0" err="1"/>
              <a:t>günlük</a:t>
            </a:r>
            <a:r>
              <a:rPr lang="tr-TR" dirty="0"/>
              <a:t> </a:t>
            </a:r>
            <a:r>
              <a:rPr lang="tr-TR" dirty="0" err="1"/>
              <a:t>yaşam</a:t>
            </a:r>
            <a:r>
              <a:rPr lang="tr-TR" dirty="0"/>
              <a:t>, kahramanlık sahnesi, misafir </a:t>
            </a:r>
            <a:r>
              <a:rPr lang="tr-TR" dirty="0" err="1"/>
              <a:t>ağırlama</a:t>
            </a:r>
            <a:r>
              <a:rPr lang="tr-TR" dirty="0"/>
              <a:t> gibi olaylar olup bunlara </a:t>
            </a:r>
            <a:r>
              <a:rPr lang="tr-TR" dirty="0" err="1"/>
              <a:t>göre</a:t>
            </a:r>
            <a:r>
              <a:rPr lang="tr-TR" dirty="0"/>
              <a:t> isim alırlar (Baş bar, </a:t>
            </a:r>
            <a:r>
              <a:rPr lang="tr-TR" dirty="0" err="1"/>
              <a:t>Hançer</a:t>
            </a:r>
            <a:r>
              <a:rPr lang="tr-TR" dirty="0"/>
              <a:t> barı, </a:t>
            </a:r>
            <a:r>
              <a:rPr lang="tr-TR" dirty="0" err="1"/>
              <a:t>Sarhos</a:t>
            </a:r>
            <a:r>
              <a:rPr lang="tr-TR" dirty="0"/>
              <a:t>̧ bar </a:t>
            </a:r>
            <a:r>
              <a:rPr lang="tr-TR" dirty="0" err="1"/>
              <a:t>vb</a:t>
            </a:r>
            <a:r>
              <a:rPr lang="tr-TR" dirty="0"/>
              <a:t>).</a:t>
            </a:r>
          </a:p>
        </p:txBody>
      </p:sp>
    </p:spTree>
    <p:extLst>
      <p:ext uri="{BB962C8B-B14F-4D97-AF65-F5344CB8AC3E}">
        <p14:creationId xmlns:p14="http://schemas.microsoft.com/office/powerpoint/2010/main" val="174069947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36F26DF6-3D20-534E-A4A5-79F74E346B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/>
              <a:t>Halk Dansları </a:t>
            </a:r>
            <a:r>
              <a:rPr lang="tr-TR" b="1" dirty="0" err="1"/>
              <a:t>Türleri</a:t>
            </a:r>
            <a:r>
              <a:rPr lang="tr-TR" b="1" dirty="0"/>
              <a:t>/</a:t>
            </a:r>
            <a:r>
              <a:rPr lang="tr-TR" b="1" dirty="0" err="1"/>
              <a:t>Çeşitleri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9254A011-FEAE-BE47-AE92-63E767EDD97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Halay </a:t>
            </a:r>
            <a:r>
              <a:rPr lang="tr-TR" dirty="0" err="1"/>
              <a:t>Bölgesi</a:t>
            </a:r>
            <a:r>
              <a:rPr lang="tr-TR" dirty="0"/>
              <a:t>: </a:t>
            </a:r>
            <a:r>
              <a:rPr lang="tr-TR" dirty="0" err="1"/>
              <a:t>Çoğunlukla</a:t>
            </a:r>
            <a:r>
              <a:rPr lang="tr-TR" dirty="0"/>
              <a:t> </a:t>
            </a:r>
            <a:r>
              <a:rPr lang="tr-TR" dirty="0" err="1"/>
              <a:t>Güneydoğu</a:t>
            </a:r>
            <a:r>
              <a:rPr lang="tr-TR" dirty="0"/>
              <a:t> Anadolu ve </a:t>
            </a:r>
            <a:r>
              <a:rPr lang="tr-TR" dirty="0" err="1"/>
              <a:t>Doğu</a:t>
            </a:r>
            <a:r>
              <a:rPr lang="tr-TR" dirty="0"/>
              <a:t> Anadolu illerini </a:t>
            </a:r>
            <a:r>
              <a:rPr lang="tr-TR" dirty="0" err="1"/>
              <a:t>içine</a:t>
            </a:r>
            <a:r>
              <a:rPr lang="tr-TR" dirty="0"/>
              <a:t> alan </a:t>
            </a:r>
            <a:r>
              <a:rPr lang="tr-TR" dirty="0" err="1"/>
              <a:t>bölgedir</a:t>
            </a:r>
            <a:r>
              <a:rPr lang="tr-TR" dirty="0"/>
              <a:t>. </a:t>
            </a:r>
          </a:p>
          <a:p>
            <a:r>
              <a:rPr lang="tr-TR" dirty="0" err="1"/>
              <a:t>Horo</a:t>
            </a:r>
            <a:r>
              <a:rPr lang="tr-TR" dirty="0"/>
              <a:t> ve </a:t>
            </a:r>
            <a:r>
              <a:rPr lang="tr-TR" dirty="0" err="1"/>
              <a:t>Karşılama</a:t>
            </a:r>
            <a:r>
              <a:rPr lang="tr-TR" dirty="0"/>
              <a:t> </a:t>
            </a:r>
            <a:r>
              <a:rPr lang="tr-TR" dirty="0" err="1"/>
              <a:t>Bölgesi</a:t>
            </a:r>
            <a:r>
              <a:rPr lang="tr-TR" dirty="0"/>
              <a:t>: Kırklareli, Edirne ve </a:t>
            </a:r>
            <a:r>
              <a:rPr lang="tr-TR" dirty="0" err="1"/>
              <a:t>Tekirdag</a:t>
            </a:r>
            <a:r>
              <a:rPr lang="tr-TR" dirty="0"/>
              <a:t>̆ illerinin </a:t>
            </a:r>
            <a:r>
              <a:rPr lang="tr-TR" dirty="0" err="1"/>
              <a:t>bulunduğu</a:t>
            </a:r>
            <a:r>
              <a:rPr lang="tr-TR" dirty="0"/>
              <a:t> Trakya </a:t>
            </a:r>
            <a:r>
              <a:rPr lang="tr-TR" dirty="0" err="1"/>
              <a:t>bölgesidir</a:t>
            </a:r>
            <a:r>
              <a:rPr lang="tr-TR" dirty="0"/>
              <a:t>. </a:t>
            </a:r>
          </a:p>
          <a:p>
            <a:r>
              <a:rPr lang="tr-TR" dirty="0"/>
              <a:t>Horon </a:t>
            </a:r>
            <a:r>
              <a:rPr lang="tr-TR" dirty="0" err="1"/>
              <a:t>Bölgesi</a:t>
            </a:r>
            <a:r>
              <a:rPr lang="tr-TR" dirty="0"/>
              <a:t>: </a:t>
            </a:r>
            <a:r>
              <a:rPr lang="tr-TR" dirty="0" err="1"/>
              <a:t>Şerit</a:t>
            </a:r>
            <a:r>
              <a:rPr lang="tr-TR" dirty="0"/>
              <a:t> halinde </a:t>
            </a:r>
            <a:r>
              <a:rPr lang="tr-TR" dirty="0" err="1"/>
              <a:t>Doğu</a:t>
            </a:r>
            <a:r>
              <a:rPr lang="tr-TR" dirty="0"/>
              <a:t> Karadeniz </a:t>
            </a:r>
            <a:r>
              <a:rPr lang="tr-TR" dirty="0" err="1"/>
              <a:t>Bölgesi</a:t>
            </a:r>
            <a:r>
              <a:rPr lang="tr-TR" dirty="0"/>
              <a:t>; Ordu, Trabzon, Rize ve Artvin illerinin </a:t>
            </a:r>
            <a:r>
              <a:rPr lang="tr-TR" dirty="0" err="1"/>
              <a:t>bulunduğu</a:t>
            </a:r>
            <a:r>
              <a:rPr lang="tr-TR" dirty="0"/>
              <a:t> </a:t>
            </a:r>
            <a:r>
              <a:rPr lang="tr-TR" dirty="0" err="1"/>
              <a:t>bölgedir</a:t>
            </a:r>
            <a:r>
              <a:rPr lang="tr-TR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37274197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4BEDB4CD-C33B-4E4E-9A53-A4834D4406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/>
              <a:t>Halk Dansları </a:t>
            </a:r>
            <a:r>
              <a:rPr lang="tr-TR" b="1" dirty="0" err="1"/>
              <a:t>Türleri</a:t>
            </a:r>
            <a:r>
              <a:rPr lang="tr-TR" b="1" dirty="0"/>
              <a:t>/</a:t>
            </a:r>
            <a:r>
              <a:rPr lang="tr-TR" b="1" dirty="0" err="1"/>
              <a:t>Çeşitleri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9A86EDD8-D6F7-3740-A81E-60ED9C95990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/>
              <a:t>Kaşık</a:t>
            </a:r>
            <a:r>
              <a:rPr lang="tr-TR" dirty="0"/>
              <a:t> Oyunları </a:t>
            </a:r>
            <a:r>
              <a:rPr lang="tr-TR" dirty="0" err="1"/>
              <a:t>Bölgesi</a:t>
            </a:r>
            <a:r>
              <a:rPr lang="tr-TR" dirty="0"/>
              <a:t>: </a:t>
            </a:r>
            <a:r>
              <a:rPr lang="tr-TR" dirty="0" err="1"/>
              <a:t>Güney</a:t>
            </a:r>
            <a:r>
              <a:rPr lang="tr-TR" dirty="0"/>
              <a:t> Anadolu’nun Akdeniz’e </a:t>
            </a:r>
            <a:r>
              <a:rPr lang="tr-TR" dirty="0" err="1"/>
              <a:t>açılan</a:t>
            </a:r>
            <a:r>
              <a:rPr lang="tr-TR" dirty="0"/>
              <a:t> kısımlarıdır. Mersin, Antalya, Konya illeri bu </a:t>
            </a:r>
            <a:r>
              <a:rPr lang="tr-TR" dirty="0" err="1"/>
              <a:t>bölge</a:t>
            </a:r>
            <a:r>
              <a:rPr lang="tr-TR" dirty="0"/>
              <a:t> </a:t>
            </a:r>
            <a:r>
              <a:rPr lang="tr-TR" dirty="0" err="1"/>
              <a:t>içerisinde</a:t>
            </a:r>
            <a:r>
              <a:rPr lang="tr-TR" dirty="0"/>
              <a:t> yer alır. </a:t>
            </a:r>
          </a:p>
          <a:p>
            <a:r>
              <a:rPr lang="tr-TR" dirty="0"/>
              <a:t>Zeybek </a:t>
            </a:r>
            <a:r>
              <a:rPr lang="tr-TR" dirty="0" err="1"/>
              <a:t>Bölgesi</a:t>
            </a:r>
            <a:r>
              <a:rPr lang="tr-TR" dirty="0"/>
              <a:t>: Merkezi Ege sahilleri olmak </a:t>
            </a:r>
            <a:r>
              <a:rPr lang="tr-TR" dirty="0" err="1"/>
              <a:t>üzere</a:t>
            </a:r>
            <a:r>
              <a:rPr lang="tr-TR" dirty="0"/>
              <a:t>, Ankara’dan itibaren Batı Anadolu </a:t>
            </a:r>
            <a:r>
              <a:rPr lang="tr-TR" dirty="0" err="1"/>
              <a:t>bölgesini</a:t>
            </a:r>
            <a:r>
              <a:rPr lang="tr-TR" dirty="0"/>
              <a:t> kapsar. </a:t>
            </a:r>
          </a:p>
        </p:txBody>
      </p:sp>
    </p:spTree>
    <p:extLst>
      <p:ext uri="{BB962C8B-B14F-4D97-AF65-F5344CB8AC3E}">
        <p14:creationId xmlns:p14="http://schemas.microsoft.com/office/powerpoint/2010/main" val="297298912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372</Words>
  <Application>Microsoft Macintosh PowerPoint</Application>
  <PresentationFormat>Geniş ekran</PresentationFormat>
  <Paragraphs>12</Paragraphs>
  <Slides>5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5</vt:i4>
      </vt:variant>
    </vt:vector>
  </HeadingPairs>
  <TitlesOfParts>
    <vt:vector size="9" baseType="lpstr">
      <vt:lpstr>Arial</vt:lpstr>
      <vt:lpstr>Calibri</vt:lpstr>
      <vt:lpstr>Calibri Light</vt:lpstr>
      <vt:lpstr>Office Teması</vt:lpstr>
      <vt:lpstr>Halk Dansları Türleri/Çeşitleri</vt:lpstr>
      <vt:lpstr>Halk Dansları Türleri/Çeşitleri</vt:lpstr>
      <vt:lpstr>Halk Dansları Türleri/Çeşitleri</vt:lpstr>
      <vt:lpstr>Halk Dansları Türleri/Çeşitleri</vt:lpstr>
      <vt:lpstr>Halk Dansları Türleri/Çeşitleri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Halk Dansları Türleri/Çeşitleri</dc:title>
  <dc:creator>Serkan.Kelesoglu</dc:creator>
  <cp:lastModifiedBy>Serkan.Kelesoglu</cp:lastModifiedBy>
  <cp:revision>1</cp:revision>
  <dcterms:created xsi:type="dcterms:W3CDTF">2020-05-11T10:20:41Z</dcterms:created>
  <dcterms:modified xsi:type="dcterms:W3CDTF">2020-05-11T10:23:06Z</dcterms:modified>
</cp:coreProperties>
</file>