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35"/>
  </p:normalViewPr>
  <p:slideViewPr>
    <p:cSldViewPr snapToGrid="0" snapToObjects="1">
      <p:cViewPr varScale="1">
        <p:scale>
          <a:sx n="90" d="100"/>
          <a:sy n="90" d="100"/>
        </p:scale>
        <p:origin x="232" y="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CC89AE4-2DE7-9843-AB1F-378D37EED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DCFCBBB-4866-8642-9498-48D084527F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EF85D66-E79D-BE45-8335-E174F0828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828C-5B23-F94E-84E1-5E8AAEA9E6E8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E7E601F-5E14-0A4B-9D1D-4D9075226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B9AC925-6DB1-5840-8A74-D871A50F4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25BB-816F-2B4C-9BF9-2C09CE23CD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7776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CDD5CBE-4811-4644-A6F9-D0E4B4403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7BFA93F-DECD-0341-9C7F-FCBA687315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E629AD3-C3E1-6C4D-A32F-38EFC6936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828C-5B23-F94E-84E1-5E8AAEA9E6E8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57A7F7A-1429-7946-B1F1-C846C83BF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C37E06A-E2AF-9F4B-841F-E6DFA1541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25BB-816F-2B4C-9BF9-2C09CE23CD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6661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F489F77E-6A02-C442-A73C-8721B65943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5BBEE3A-F3FB-544C-823D-068641EC1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2D8277F-FA02-B64A-B8CC-8A1F44BD0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828C-5B23-F94E-84E1-5E8AAEA9E6E8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C914169-81E5-6140-89A3-4F3A1FBCE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33DCD50-8B05-D543-89D5-9FFE887B2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25BB-816F-2B4C-9BF9-2C09CE23CD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675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CBB18A-2AD2-9741-BD7E-3BC4F97BF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ABA1DA7-1BBA-1B49-8FC7-8CA0D6182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BCE7D33-7B8C-BE43-83D9-CF3DDD488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828C-5B23-F94E-84E1-5E8AAEA9E6E8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9BA6CEF-F9FF-B643-8404-05370CC4F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D2864CD-9382-4248-843A-C2EA8CE53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25BB-816F-2B4C-9BF9-2C09CE23CD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4219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890B422-4120-3D4F-BAF9-2FE8D6347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EDA7BDF-7041-3A45-BCDA-691DFD0FF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596932C-E365-684B-B5A8-9DCA28090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828C-5B23-F94E-84E1-5E8AAEA9E6E8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46BD35E-A128-754A-92F4-19EFE8CEF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53B79B7-3A91-AF4F-8629-97CEA2EE6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25BB-816F-2B4C-9BF9-2C09CE23CD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5813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4FAFAB-B161-9B46-9A71-8E785C93B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B9FE6BB-CD92-E548-88E5-AC184E74E4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C1B3C127-6672-D346-8EB1-9E6DB1E032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D0536412-DF42-8548-89C5-88129CA01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828C-5B23-F94E-84E1-5E8AAEA9E6E8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75869A32-B8D5-A14F-9692-0A9F5FBAB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A54D253-1F2A-904B-A63B-36CEC111B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25BB-816F-2B4C-9BF9-2C09CE23CD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143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6CA6B05-D220-6842-8F88-5F47CE0EA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6311109-1864-8043-BA5E-90A183F19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D75B2DC-076C-8D41-A8D1-53DC28A79A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FDC66055-215A-9242-AF38-B3CACFBE10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297FDE5-596A-A547-98ED-68AC84B16C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5265EA5C-3056-304B-AEFB-175A6EE50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828C-5B23-F94E-84E1-5E8AAEA9E6E8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22068556-80C7-B24B-BFD1-45A2B6D20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D1BF3471-5DDA-8F43-8AD8-CFC64277A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25BB-816F-2B4C-9BF9-2C09CE23CD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0777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9E8A102-C261-AD47-8CAB-2F05DB7CA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FE50EA9B-577E-CE41-A734-2C4526453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828C-5B23-F94E-84E1-5E8AAEA9E6E8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24C575C6-47EC-4D46-99D0-05306E8DA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3F27017-67AD-D745-BFA6-9AE4A2E97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25BB-816F-2B4C-9BF9-2C09CE23CD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9499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3DC8D72D-F5F8-B54A-85F4-4C8787E35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828C-5B23-F94E-84E1-5E8AAEA9E6E8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FB30BAEC-60DC-174E-9B7D-72FA38A5A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AA45553-DFBE-C647-9974-7B5E4E122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25BB-816F-2B4C-9BF9-2C09CE23CD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6200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0D1019D-ED69-FF48-8A50-C795A56EE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58A56DA-32D5-3B40-AE7A-7CAAE93B0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5E8626B8-4768-CB4A-A906-599B7EA14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448F130-DF8F-C842-A7F0-5EC7EA5D4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828C-5B23-F94E-84E1-5E8AAEA9E6E8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3BC92FF-2C56-774B-AEB6-939CD01AE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E77E1B1-1E07-3744-8B6A-5FE3EDDAC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25BB-816F-2B4C-9BF9-2C09CE23CD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053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CDECCA-7428-9243-8FCD-B3880E84F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E277CD24-1FB8-624A-9BB8-0D21277465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5FC38B7-8C93-624E-A036-7B70A96D65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AA6440E-2D6E-CE40-9CC8-5C4769E63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1828C-5B23-F94E-84E1-5E8AAEA9E6E8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FFEDEAE-1774-D742-BDCC-DD9BF3D70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B63667A-220E-9244-8B80-E66B33DEC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F25BB-816F-2B4C-9BF9-2C09CE23CD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2349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DF841B6-B10B-7A4E-81AF-FF165701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4109424-87FD-9F47-B908-5F4E57B782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F22C015-2A23-A048-8DDE-84D5111025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1828C-5B23-F94E-84E1-5E8AAEA9E6E8}" type="datetimeFigureOut">
              <a:rPr lang="tr-TR" smtClean="0"/>
              <a:t>11.05.2020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2E2EEC3-3159-6241-9E3B-4471B5C1C4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6FA7FA2-8917-9342-A688-98A271258E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F25BB-816F-2B4C-9BF9-2C09CE23CD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9567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2895F63-0D83-3649-A165-1189BA1AD8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Halk Dansları </a:t>
            </a:r>
            <a:r>
              <a:rPr lang="tr-TR" b="1" dirty="0" err="1"/>
              <a:t>Türleri</a:t>
            </a:r>
            <a:r>
              <a:rPr lang="tr-TR" b="1" dirty="0"/>
              <a:t>/</a:t>
            </a:r>
            <a:r>
              <a:rPr lang="tr-TR" b="1" dirty="0" err="1"/>
              <a:t>Çeşitleri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88438EB-158F-A74B-BC59-7F47ADCD8F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9200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D18F04E-70AA-4B44-91E1-9DF07C376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Halk Dansları </a:t>
            </a:r>
            <a:r>
              <a:rPr lang="tr-TR" b="1" dirty="0" err="1"/>
              <a:t>Türleri</a:t>
            </a:r>
            <a:r>
              <a:rPr lang="tr-TR" b="1" dirty="0"/>
              <a:t>/</a:t>
            </a:r>
            <a:r>
              <a:rPr lang="tr-TR" b="1" dirty="0" err="1"/>
              <a:t>Çeşitleri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8547AF4-5511-924A-BDC7-0757A8ABA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Baykurt (1996, s.50); Bar, Halay, </a:t>
            </a:r>
            <a:r>
              <a:rPr lang="tr-TR" dirty="0" err="1"/>
              <a:t>Horo</a:t>
            </a:r>
            <a:r>
              <a:rPr lang="tr-TR" dirty="0"/>
              <a:t> (Hora), Horon, </a:t>
            </a:r>
            <a:r>
              <a:rPr lang="tr-TR" dirty="0" err="1"/>
              <a:t>Kaşık</a:t>
            </a:r>
            <a:r>
              <a:rPr lang="tr-TR" dirty="0"/>
              <a:t> Oyunları, Zeybek gibi </a:t>
            </a:r>
            <a:r>
              <a:rPr lang="tr-TR" dirty="0" err="1"/>
              <a:t>sözcüklerin</a:t>
            </a:r>
            <a:r>
              <a:rPr lang="tr-TR" dirty="0"/>
              <a:t> bir dans grubuna ana ad </a:t>
            </a:r>
            <a:r>
              <a:rPr lang="tr-TR" dirty="0" err="1"/>
              <a:t>olduğunu</a:t>
            </a:r>
            <a:r>
              <a:rPr lang="tr-TR" dirty="0"/>
              <a:t> ve danslarımızın bu isimler altında </a:t>
            </a:r>
            <a:r>
              <a:rPr lang="tr-TR" dirty="0" err="1"/>
              <a:t>coğrafi</a:t>
            </a:r>
            <a:r>
              <a:rPr lang="tr-TR" dirty="0"/>
              <a:t> </a:t>
            </a:r>
            <a:r>
              <a:rPr lang="tr-TR" dirty="0" err="1"/>
              <a:t>bölgelere</a:t>
            </a:r>
            <a:r>
              <a:rPr lang="tr-TR" dirty="0"/>
              <a:t> </a:t>
            </a:r>
            <a:r>
              <a:rPr lang="tr-TR" dirty="0" err="1"/>
              <a:t>dağıldığını</a:t>
            </a:r>
            <a:r>
              <a:rPr lang="tr-TR" dirty="0"/>
              <a:t> ve bu nedenle de danslarımızın altı </a:t>
            </a:r>
            <a:r>
              <a:rPr lang="tr-TR" dirty="0" err="1"/>
              <a:t>bölgeye</a:t>
            </a:r>
            <a:r>
              <a:rPr lang="tr-TR" dirty="0"/>
              <a:t> </a:t>
            </a:r>
            <a:r>
              <a:rPr lang="tr-TR" dirty="0" err="1"/>
              <a:t>ayrıldığını</a:t>
            </a:r>
            <a:r>
              <a:rPr lang="tr-TR" dirty="0"/>
              <a:t> belirtir: </a:t>
            </a:r>
          </a:p>
        </p:txBody>
      </p:sp>
    </p:spTree>
    <p:extLst>
      <p:ext uri="{BB962C8B-B14F-4D97-AF65-F5344CB8AC3E}">
        <p14:creationId xmlns:p14="http://schemas.microsoft.com/office/powerpoint/2010/main" val="3324273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BD588F-031C-8D47-8DBB-14989B826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Halk Dansları </a:t>
            </a:r>
            <a:r>
              <a:rPr lang="tr-TR" b="1" dirty="0" err="1"/>
              <a:t>Türleri</a:t>
            </a:r>
            <a:r>
              <a:rPr lang="tr-TR" b="1" dirty="0"/>
              <a:t>/</a:t>
            </a:r>
            <a:r>
              <a:rPr lang="tr-TR" b="1" dirty="0" err="1"/>
              <a:t>Çeşitleri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7C7BF84-0CE5-4348-8437-8EFCB5599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Bar </a:t>
            </a:r>
            <a:r>
              <a:rPr lang="tr-TR" dirty="0" err="1"/>
              <a:t>Bölgesi</a:t>
            </a:r>
            <a:r>
              <a:rPr lang="tr-TR" dirty="0"/>
              <a:t>: Erzurum ve Kars illerinin </a:t>
            </a:r>
            <a:r>
              <a:rPr lang="tr-TR" dirty="0" err="1"/>
              <a:t>bulunduğu</a:t>
            </a:r>
            <a:r>
              <a:rPr lang="tr-TR" dirty="0"/>
              <a:t> </a:t>
            </a:r>
            <a:r>
              <a:rPr lang="tr-TR" dirty="0" err="1"/>
              <a:t>yöredir</a:t>
            </a:r>
            <a:r>
              <a:rPr lang="tr-TR" dirty="0"/>
              <a:t>. Tarcan’a (Haz: Baykurt, 1996, s.69) </a:t>
            </a:r>
            <a:r>
              <a:rPr lang="tr-TR" dirty="0" err="1"/>
              <a:t>göre</a:t>
            </a:r>
            <a:r>
              <a:rPr lang="tr-TR" dirty="0"/>
              <a:t> Bar da Halay gibi </a:t>
            </a:r>
            <a:r>
              <a:rPr lang="tr-TR" dirty="0" err="1"/>
              <a:t>çeşitli</a:t>
            </a:r>
            <a:r>
              <a:rPr lang="tr-TR" dirty="0"/>
              <a:t> ritmi olan ve grup halinde oynanan bir danstır. Bar ve Halay tipik </a:t>
            </a:r>
            <a:r>
              <a:rPr lang="tr-TR" dirty="0" err="1"/>
              <a:t>ritüel</a:t>
            </a:r>
            <a:r>
              <a:rPr lang="tr-TR" dirty="0"/>
              <a:t> </a:t>
            </a:r>
            <a:r>
              <a:rPr lang="tr-TR" dirty="0" err="1"/>
              <a:t>özellikleri</a:t>
            </a:r>
            <a:r>
              <a:rPr lang="tr-TR" dirty="0"/>
              <a:t> </a:t>
            </a:r>
            <a:r>
              <a:rPr lang="tr-TR" dirty="0" err="1"/>
              <a:t>gösteren</a:t>
            </a:r>
            <a:r>
              <a:rPr lang="tr-TR" dirty="0"/>
              <a:t> danslardır. Canlandırdıkları konu; </a:t>
            </a:r>
            <a:r>
              <a:rPr lang="tr-TR" dirty="0" err="1"/>
              <a:t>günlük</a:t>
            </a:r>
            <a:r>
              <a:rPr lang="tr-TR" dirty="0"/>
              <a:t> </a:t>
            </a:r>
            <a:r>
              <a:rPr lang="tr-TR" dirty="0" err="1"/>
              <a:t>yaşam</a:t>
            </a:r>
            <a:r>
              <a:rPr lang="tr-TR" dirty="0"/>
              <a:t>, kahramanlık sahnesi, misafir </a:t>
            </a:r>
            <a:r>
              <a:rPr lang="tr-TR" dirty="0" err="1"/>
              <a:t>ağırlama</a:t>
            </a:r>
            <a:r>
              <a:rPr lang="tr-TR" dirty="0"/>
              <a:t> gibi olaylar olup bunlara </a:t>
            </a:r>
            <a:r>
              <a:rPr lang="tr-TR" dirty="0" err="1"/>
              <a:t>göre</a:t>
            </a:r>
            <a:r>
              <a:rPr lang="tr-TR" dirty="0"/>
              <a:t> isim alırlar (Baş bar, </a:t>
            </a:r>
            <a:r>
              <a:rPr lang="tr-TR" dirty="0" err="1"/>
              <a:t>Hançer</a:t>
            </a:r>
            <a:r>
              <a:rPr lang="tr-TR" dirty="0"/>
              <a:t> barı, </a:t>
            </a:r>
            <a:r>
              <a:rPr lang="tr-TR" dirty="0" err="1"/>
              <a:t>Sarhos</a:t>
            </a:r>
            <a:r>
              <a:rPr lang="tr-TR" dirty="0"/>
              <a:t>̧ bar </a:t>
            </a:r>
            <a:r>
              <a:rPr lang="tr-TR" dirty="0" err="1"/>
              <a:t>vb</a:t>
            </a:r>
            <a:r>
              <a:rPr lang="tr-TR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740699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F26DF6-3D20-534E-A4A5-79F74E346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Halk Dansları </a:t>
            </a:r>
            <a:r>
              <a:rPr lang="tr-TR" b="1" dirty="0" err="1"/>
              <a:t>Türleri</a:t>
            </a:r>
            <a:r>
              <a:rPr lang="tr-TR" b="1" dirty="0"/>
              <a:t>/</a:t>
            </a:r>
            <a:r>
              <a:rPr lang="tr-TR" b="1" dirty="0" err="1"/>
              <a:t>Çeşitleri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254A011-FEAE-BE47-AE92-63E767EDD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Halay </a:t>
            </a:r>
            <a:r>
              <a:rPr lang="tr-TR" dirty="0" err="1"/>
              <a:t>Bölgesi</a:t>
            </a:r>
            <a:r>
              <a:rPr lang="tr-TR" dirty="0"/>
              <a:t>: </a:t>
            </a:r>
            <a:r>
              <a:rPr lang="tr-TR" dirty="0" err="1"/>
              <a:t>Çoğunlukla</a:t>
            </a:r>
            <a:r>
              <a:rPr lang="tr-TR" dirty="0"/>
              <a:t> </a:t>
            </a:r>
            <a:r>
              <a:rPr lang="tr-TR" dirty="0" err="1"/>
              <a:t>Güneydoğu</a:t>
            </a:r>
            <a:r>
              <a:rPr lang="tr-TR" dirty="0"/>
              <a:t> Anadolu ve </a:t>
            </a:r>
            <a:r>
              <a:rPr lang="tr-TR" dirty="0" err="1"/>
              <a:t>Doğu</a:t>
            </a:r>
            <a:r>
              <a:rPr lang="tr-TR" dirty="0"/>
              <a:t> Anadolu illerini </a:t>
            </a:r>
            <a:r>
              <a:rPr lang="tr-TR" dirty="0" err="1"/>
              <a:t>içine</a:t>
            </a:r>
            <a:r>
              <a:rPr lang="tr-TR" dirty="0"/>
              <a:t> alan </a:t>
            </a:r>
            <a:r>
              <a:rPr lang="tr-TR" dirty="0" err="1"/>
              <a:t>bölgedir</a:t>
            </a:r>
            <a:r>
              <a:rPr lang="tr-TR" dirty="0"/>
              <a:t>. </a:t>
            </a:r>
          </a:p>
          <a:p>
            <a:r>
              <a:rPr lang="tr-TR" dirty="0" err="1"/>
              <a:t>Horo</a:t>
            </a:r>
            <a:r>
              <a:rPr lang="tr-TR" dirty="0"/>
              <a:t> ve </a:t>
            </a:r>
            <a:r>
              <a:rPr lang="tr-TR" dirty="0" err="1"/>
              <a:t>Karşılama</a:t>
            </a:r>
            <a:r>
              <a:rPr lang="tr-TR" dirty="0"/>
              <a:t> </a:t>
            </a:r>
            <a:r>
              <a:rPr lang="tr-TR" dirty="0" err="1"/>
              <a:t>Bölgesi</a:t>
            </a:r>
            <a:r>
              <a:rPr lang="tr-TR" dirty="0"/>
              <a:t>: Kırklareli, Edirne ve </a:t>
            </a:r>
            <a:r>
              <a:rPr lang="tr-TR" dirty="0" err="1"/>
              <a:t>Tekirdag</a:t>
            </a:r>
            <a:r>
              <a:rPr lang="tr-TR" dirty="0"/>
              <a:t>̆ illerinin </a:t>
            </a:r>
            <a:r>
              <a:rPr lang="tr-TR" dirty="0" err="1"/>
              <a:t>bulunduğu</a:t>
            </a:r>
            <a:r>
              <a:rPr lang="tr-TR" dirty="0"/>
              <a:t> Trakya </a:t>
            </a:r>
            <a:r>
              <a:rPr lang="tr-TR" dirty="0" err="1"/>
              <a:t>bölgesidir</a:t>
            </a:r>
            <a:r>
              <a:rPr lang="tr-TR" dirty="0"/>
              <a:t>. </a:t>
            </a:r>
          </a:p>
          <a:p>
            <a:r>
              <a:rPr lang="tr-TR" dirty="0"/>
              <a:t>Horon </a:t>
            </a:r>
            <a:r>
              <a:rPr lang="tr-TR" dirty="0" err="1"/>
              <a:t>Bölgesi</a:t>
            </a:r>
            <a:r>
              <a:rPr lang="tr-TR" dirty="0"/>
              <a:t>: </a:t>
            </a:r>
            <a:r>
              <a:rPr lang="tr-TR" dirty="0" err="1"/>
              <a:t>Şerit</a:t>
            </a:r>
            <a:r>
              <a:rPr lang="tr-TR" dirty="0"/>
              <a:t> halinde </a:t>
            </a:r>
            <a:r>
              <a:rPr lang="tr-TR" dirty="0" err="1"/>
              <a:t>Doğu</a:t>
            </a:r>
            <a:r>
              <a:rPr lang="tr-TR" dirty="0"/>
              <a:t> Karadeniz </a:t>
            </a:r>
            <a:r>
              <a:rPr lang="tr-TR" dirty="0" err="1"/>
              <a:t>Bölgesi</a:t>
            </a:r>
            <a:r>
              <a:rPr lang="tr-TR" dirty="0"/>
              <a:t>; Ordu, Trabzon, Rize ve Artvin illerinin </a:t>
            </a:r>
            <a:r>
              <a:rPr lang="tr-TR" dirty="0" err="1"/>
              <a:t>bulunduğu</a:t>
            </a:r>
            <a:r>
              <a:rPr lang="tr-TR" dirty="0"/>
              <a:t> </a:t>
            </a:r>
            <a:r>
              <a:rPr lang="tr-TR" dirty="0" err="1"/>
              <a:t>bölgedir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2741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EDB4CD-C33B-4E4E-9A53-A4834D440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Halk Dansları </a:t>
            </a:r>
            <a:r>
              <a:rPr lang="tr-TR" b="1" dirty="0" err="1"/>
              <a:t>Türleri</a:t>
            </a:r>
            <a:r>
              <a:rPr lang="tr-TR" b="1" dirty="0"/>
              <a:t>/</a:t>
            </a:r>
            <a:r>
              <a:rPr lang="tr-TR" b="1" dirty="0" err="1"/>
              <a:t>Çeşitleri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A86EDD8-D6F7-3740-A81E-60ED9C959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Kaşık</a:t>
            </a:r>
            <a:r>
              <a:rPr lang="tr-TR" dirty="0"/>
              <a:t> Oyunları </a:t>
            </a:r>
            <a:r>
              <a:rPr lang="tr-TR" dirty="0" err="1"/>
              <a:t>Bölgesi</a:t>
            </a:r>
            <a:r>
              <a:rPr lang="tr-TR" dirty="0"/>
              <a:t>: </a:t>
            </a:r>
            <a:r>
              <a:rPr lang="tr-TR" dirty="0" err="1"/>
              <a:t>Güney</a:t>
            </a:r>
            <a:r>
              <a:rPr lang="tr-TR" dirty="0"/>
              <a:t> Anadolu’nun Akdeniz’e </a:t>
            </a:r>
            <a:r>
              <a:rPr lang="tr-TR" dirty="0" err="1"/>
              <a:t>açılan</a:t>
            </a:r>
            <a:r>
              <a:rPr lang="tr-TR" dirty="0"/>
              <a:t> kısımlarıdır. Mersin, Antalya, Konya illeri bu </a:t>
            </a:r>
            <a:r>
              <a:rPr lang="tr-TR" dirty="0" err="1"/>
              <a:t>bölge</a:t>
            </a:r>
            <a:r>
              <a:rPr lang="tr-TR" dirty="0"/>
              <a:t> </a:t>
            </a:r>
            <a:r>
              <a:rPr lang="tr-TR" dirty="0" err="1"/>
              <a:t>içerisinde</a:t>
            </a:r>
            <a:r>
              <a:rPr lang="tr-TR" dirty="0"/>
              <a:t> yer alır. </a:t>
            </a:r>
          </a:p>
          <a:p>
            <a:r>
              <a:rPr lang="tr-TR" dirty="0"/>
              <a:t>Zeybek </a:t>
            </a:r>
            <a:r>
              <a:rPr lang="tr-TR" dirty="0" err="1"/>
              <a:t>Bölgesi</a:t>
            </a:r>
            <a:r>
              <a:rPr lang="tr-TR" dirty="0"/>
              <a:t>: Merkezi Ege sahilleri olmak </a:t>
            </a:r>
            <a:r>
              <a:rPr lang="tr-TR" dirty="0" err="1"/>
              <a:t>üzere</a:t>
            </a:r>
            <a:r>
              <a:rPr lang="tr-TR" dirty="0"/>
              <a:t>, Ankara’dan itibaren Batı Anadolu </a:t>
            </a:r>
            <a:r>
              <a:rPr lang="tr-TR" dirty="0" err="1"/>
              <a:t>bölgesini</a:t>
            </a:r>
            <a:r>
              <a:rPr lang="tr-TR" dirty="0"/>
              <a:t> kapsar. </a:t>
            </a:r>
          </a:p>
        </p:txBody>
      </p:sp>
    </p:spTree>
    <p:extLst>
      <p:ext uri="{BB962C8B-B14F-4D97-AF65-F5344CB8AC3E}">
        <p14:creationId xmlns:p14="http://schemas.microsoft.com/office/powerpoint/2010/main" val="2972989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372</Words>
  <Application>Microsoft Macintosh PowerPoint</Application>
  <PresentationFormat>Geniş ekran</PresentationFormat>
  <Paragraphs>12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Halk Dansları Türleri/Çeşitleri</vt:lpstr>
      <vt:lpstr>Halk Dansları Türleri/Çeşitleri</vt:lpstr>
      <vt:lpstr>Halk Dansları Türleri/Çeşitleri</vt:lpstr>
      <vt:lpstr>Halk Dansları Türleri/Çeşitleri</vt:lpstr>
      <vt:lpstr>Halk Dansları Türleri/Çeşitleri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 Dansları Türleri/Çeşitleri</dc:title>
  <dc:creator>Serkan.Kelesoglu</dc:creator>
  <cp:lastModifiedBy>Serkan.Kelesoglu</cp:lastModifiedBy>
  <cp:revision>1</cp:revision>
  <dcterms:created xsi:type="dcterms:W3CDTF">2020-05-11T10:20:41Z</dcterms:created>
  <dcterms:modified xsi:type="dcterms:W3CDTF">2020-05-11T10:23:06Z</dcterms:modified>
</cp:coreProperties>
</file>