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66" r:id="rId2"/>
    <p:sldId id="267" r:id="rId3"/>
    <p:sldId id="269" r:id="rId4"/>
    <p:sldId id="268" r:id="rId5"/>
    <p:sldId id="276" r:id="rId6"/>
    <p:sldId id="277" r:id="rId7"/>
    <p:sldId id="271" r:id="rId8"/>
    <p:sldId id="273" r:id="rId9"/>
    <p:sldId id="272" r:id="rId10"/>
    <p:sldId id="27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9</a:t>
            </a:r>
            <a:r>
              <a:rPr lang="ko-KR" altLang="en-US" dirty="0">
                <a:solidFill>
                  <a:srgbClr val="FFC000"/>
                </a:solidFill>
              </a:rPr>
              <a:t>과  시험</a:t>
            </a:r>
            <a:br>
              <a:rPr lang="en-US" altLang="ko-KR" dirty="0">
                <a:solidFill>
                  <a:srgbClr val="FFC000"/>
                </a:solidFill>
              </a:rPr>
            </a:br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10</a:t>
            </a:r>
            <a:r>
              <a:rPr lang="ko-KR" altLang="en-US" dirty="0">
                <a:solidFill>
                  <a:srgbClr val="FFC000"/>
                </a:solidFill>
              </a:rPr>
              <a:t>과 모임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46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집들이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/>
              <a:t>（경미 씨 부부는 새 집으로 이사를 한 후 남편 회사 친구들을 초대했다</a:t>
            </a:r>
            <a:r>
              <a:rPr lang="en-US" altLang="ko-KR" dirty="0"/>
              <a:t>.</a:t>
            </a:r>
            <a:r>
              <a:rPr lang="ko-KR" altLang="en-US" dirty="0"/>
              <a:t>） 친구들 </a:t>
            </a:r>
            <a:r>
              <a:rPr lang="en-US" altLang="ko-KR" dirty="0"/>
              <a:t>: </a:t>
            </a:r>
            <a:r>
              <a:rPr lang="ko-KR" altLang="en-US" dirty="0"/>
              <a:t>생각보다 집이 넓고 좋군요</a:t>
            </a:r>
            <a:r>
              <a:rPr lang="en-US" altLang="ko-KR" dirty="0"/>
              <a:t>. </a:t>
            </a:r>
            <a:r>
              <a:rPr lang="ko-KR" altLang="en-US" dirty="0"/>
              <a:t>축하합니다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경 미 </a:t>
            </a:r>
            <a:r>
              <a:rPr lang="en-US" altLang="ko-KR" dirty="0"/>
              <a:t>: </a:t>
            </a:r>
            <a:r>
              <a:rPr lang="ko-KR" altLang="en-US" dirty="0"/>
              <a:t>어머</a:t>
            </a:r>
            <a:r>
              <a:rPr lang="en-US" altLang="ko-KR" dirty="0"/>
              <a:t>, </a:t>
            </a:r>
            <a:r>
              <a:rPr lang="ko-KR" altLang="en-US" dirty="0"/>
              <a:t>웬 비누하고 초를 이렇게 많이 사 오셨어요</a:t>
            </a:r>
            <a:r>
              <a:rPr lang="en-US" altLang="ko-KR" dirty="0"/>
              <a:t>?</a:t>
            </a:r>
          </a:p>
          <a:p>
            <a:r>
              <a:rPr lang="en-US" altLang="ko-KR" dirty="0"/>
              <a:t>1</a:t>
            </a:r>
            <a:r>
              <a:rPr lang="ko-KR" altLang="en-US" dirty="0"/>
              <a:t>년 동안은 안 사도 되겠네요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친구들 </a:t>
            </a:r>
            <a:r>
              <a:rPr lang="en-US" altLang="ko-KR" dirty="0"/>
              <a:t>: </a:t>
            </a:r>
            <a:r>
              <a:rPr lang="ko-KR" altLang="en-US" dirty="0"/>
              <a:t>다른 선물도 생각했지만</a:t>
            </a:r>
            <a:r>
              <a:rPr lang="en-US" altLang="ko-KR" dirty="0"/>
              <a:t>, </a:t>
            </a:r>
            <a:r>
              <a:rPr lang="ko-KR" altLang="en-US" dirty="0"/>
              <a:t>오늘은 집들이 날이니까요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어서 비누 거품처럼 일어나 부자가 되시라고 이걸 샀습니다</a:t>
            </a:r>
            <a:r>
              <a:rPr lang="en-US" altLang="ko-KR" dirty="0"/>
              <a:t>. </a:t>
            </a:r>
            <a:r>
              <a:rPr lang="ko-KR" altLang="en-US" dirty="0"/>
              <a:t>경 미 </a:t>
            </a:r>
            <a:r>
              <a:rPr lang="en-US" altLang="ko-KR" dirty="0"/>
              <a:t>: </a:t>
            </a:r>
            <a:r>
              <a:rPr lang="ko-KR" altLang="en-US" dirty="0"/>
              <a:t>고맙습니다</a:t>
            </a:r>
            <a:r>
              <a:rPr lang="en-US" altLang="ko-KR" dirty="0"/>
              <a:t>. </a:t>
            </a:r>
            <a:r>
              <a:rPr lang="ko-KR" altLang="en-US" dirty="0" err="1"/>
              <a:t>시장하실텐데</a:t>
            </a:r>
            <a:r>
              <a:rPr lang="ko-KR" altLang="en-US" dirty="0"/>
              <a:t> 식사 전에 팥죽 한 </a:t>
            </a:r>
            <a:r>
              <a:rPr lang="ko-KR" altLang="en-US" dirty="0" err="1"/>
              <a:t>그릇씩</a:t>
            </a:r>
            <a:r>
              <a:rPr lang="ko-KR" altLang="en-US" dirty="0"/>
              <a:t> 드세요</a:t>
            </a:r>
            <a:r>
              <a:rPr lang="en-US" altLang="ko-KR" dirty="0"/>
              <a:t>. </a:t>
            </a:r>
            <a:r>
              <a:rPr lang="ko-KR" altLang="en-US" dirty="0"/>
              <a:t>친구들 </a:t>
            </a:r>
            <a:r>
              <a:rPr lang="en-US" altLang="ko-KR" dirty="0"/>
              <a:t>: </a:t>
            </a:r>
            <a:r>
              <a:rPr lang="ko-KR" altLang="en-US" dirty="0"/>
              <a:t>팥죽요</a:t>
            </a:r>
            <a:r>
              <a:rPr lang="en-US" altLang="ko-KR" dirty="0"/>
              <a:t>? </a:t>
            </a:r>
            <a:r>
              <a:rPr lang="ko-KR" altLang="en-US" dirty="0"/>
              <a:t>이렇게 바쁜 날 팥죽까지 쑤셨어요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경 미 </a:t>
            </a:r>
            <a:r>
              <a:rPr lang="en-US" altLang="ko-KR" dirty="0"/>
              <a:t>: </a:t>
            </a:r>
            <a:r>
              <a:rPr lang="ko-KR" altLang="en-US" dirty="0" err="1"/>
              <a:t>그럼요</a:t>
            </a:r>
            <a:r>
              <a:rPr lang="en-US" altLang="ko-KR" dirty="0"/>
              <a:t>. </a:t>
            </a:r>
            <a:r>
              <a:rPr lang="ko-KR" altLang="en-US" dirty="0" err="1"/>
              <a:t>옛부터</a:t>
            </a:r>
            <a:r>
              <a:rPr lang="ko-KR" altLang="en-US" dirty="0"/>
              <a:t> 내려오는 이사 </a:t>
            </a:r>
            <a:r>
              <a:rPr lang="ko-KR" altLang="en-US" dirty="0" err="1"/>
              <a:t>풍습이잖아요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팥죽의 붉은 색을 보고 나쁜 귀신들이 도망을 </a:t>
            </a:r>
            <a:r>
              <a:rPr lang="ko-KR" altLang="en-US" dirty="0" err="1"/>
              <a:t>간다나요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친구들 </a:t>
            </a:r>
            <a:r>
              <a:rPr lang="en-US" altLang="ko-KR" dirty="0"/>
              <a:t>: </a:t>
            </a:r>
            <a:r>
              <a:rPr lang="ko-KR" altLang="en-US" dirty="0"/>
              <a:t>아</a:t>
            </a:r>
            <a:r>
              <a:rPr lang="en-US" altLang="ko-KR" dirty="0"/>
              <a:t>, </a:t>
            </a:r>
            <a:r>
              <a:rPr lang="ko-KR" altLang="en-US" dirty="0" err="1"/>
              <a:t>그렇군요</a:t>
            </a:r>
            <a:r>
              <a:rPr lang="en-US" altLang="ko-KR" dirty="0"/>
              <a:t>. </a:t>
            </a:r>
            <a:r>
              <a:rPr lang="ko-KR" altLang="en-US" dirty="0"/>
              <a:t>그런데 저희가 너무 떠들어서 이웃집에서 항의 라도 하면 어떻게 하지요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경 미 </a:t>
            </a:r>
            <a:r>
              <a:rPr lang="en-US" altLang="ko-KR" dirty="0"/>
              <a:t>: </a:t>
            </a:r>
            <a:r>
              <a:rPr lang="ko-KR" altLang="en-US" dirty="0"/>
              <a:t>원래 집들이하는 날은 떠들썩해야 해요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그래야 나쁜 지신을 누른다니까</a:t>
            </a:r>
            <a:r>
              <a:rPr lang="en-US" altLang="ko-KR" dirty="0"/>
              <a:t>, </a:t>
            </a:r>
            <a:r>
              <a:rPr lang="ko-KR" altLang="en-US" dirty="0"/>
              <a:t>어서 많이 웃고 많이 이야기 하세요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이웃들도 오늘은 이해해 줄 거예요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친구들 </a:t>
            </a:r>
            <a:r>
              <a:rPr lang="en-US" altLang="ko-KR" dirty="0"/>
              <a:t>: </a:t>
            </a:r>
            <a:r>
              <a:rPr lang="ko-KR" altLang="en-US" dirty="0"/>
              <a:t>경미 씨는 젊은 </a:t>
            </a:r>
            <a:r>
              <a:rPr lang="ko-KR" altLang="en-US" dirty="0" err="1"/>
              <a:t>사람인데도</a:t>
            </a:r>
            <a:r>
              <a:rPr lang="ko-KR" altLang="en-US" dirty="0"/>
              <a:t> 옛 풍습에 대해서 많이 아시는 군요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5818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806" y="988290"/>
            <a:ext cx="7768387" cy="585187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800" dirty="0"/>
              <a:t>선생님 </a:t>
            </a:r>
            <a:r>
              <a:rPr lang="en-US" altLang="ko-KR" sz="2800" dirty="0"/>
              <a:t>: </a:t>
            </a:r>
            <a:r>
              <a:rPr lang="ko-KR" altLang="en-US" sz="2800" dirty="0"/>
              <a:t>한국어 공부 많이 했어요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		: </a:t>
            </a:r>
            <a:r>
              <a:rPr lang="ko-KR" altLang="en-US" sz="2800" dirty="0"/>
              <a:t>많이 못 했어요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선생님 </a:t>
            </a:r>
            <a:r>
              <a:rPr lang="en-US" altLang="ko-KR" sz="2800" dirty="0"/>
              <a:t>: </a:t>
            </a:r>
            <a:r>
              <a:rPr lang="ko-KR" altLang="en-US" sz="2800" dirty="0"/>
              <a:t>왜 못 했어요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		: </a:t>
            </a:r>
            <a:r>
              <a:rPr lang="ko-KR" altLang="en-US" sz="2800" dirty="0"/>
              <a:t>요즘은 너무 </a:t>
            </a:r>
            <a:r>
              <a:rPr lang="ko-KR" altLang="en-US" sz="2800" dirty="0" err="1"/>
              <a:t>바빴어요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선생님 </a:t>
            </a:r>
            <a:r>
              <a:rPr lang="en-US" altLang="ko-KR" sz="2800" dirty="0"/>
              <a:t>: </a:t>
            </a:r>
            <a:r>
              <a:rPr lang="ko-KR" altLang="en-US" sz="2800" dirty="0"/>
              <a:t>하루에 몇 시간쯤 공부해요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존</a:t>
            </a:r>
            <a:r>
              <a:rPr lang="en-US" altLang="ko-KR" sz="2800" dirty="0"/>
              <a:t>		</a:t>
            </a:r>
            <a:r>
              <a:rPr lang="ko-KR" altLang="en-US" sz="2800" dirty="0"/>
              <a:t> </a:t>
            </a:r>
            <a:r>
              <a:rPr lang="en-US" altLang="ko-KR" sz="2800" dirty="0"/>
              <a:t>:</a:t>
            </a:r>
            <a:r>
              <a:rPr lang="ko-KR" altLang="en-US" sz="2800" dirty="0"/>
              <a:t>보통 두 시간쯤 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선생님 </a:t>
            </a:r>
            <a:r>
              <a:rPr lang="en-US" altLang="ko-KR" sz="2800" dirty="0"/>
              <a:t>: </a:t>
            </a:r>
            <a:r>
              <a:rPr lang="ko-KR" altLang="en-US" sz="2800" dirty="0"/>
              <a:t>한국어가 쉽지요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: </a:t>
            </a:r>
            <a:r>
              <a:rPr lang="ko-KR" altLang="en-US" sz="2800" dirty="0"/>
              <a:t>별로 쉽지는 않지만 재미있어요</a:t>
            </a:r>
            <a:r>
              <a:rPr lang="en-US" altLang="ko-KR" sz="28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9</a:t>
            </a:r>
            <a:r>
              <a:rPr lang="ko-KR" altLang="en-US" dirty="0">
                <a:solidFill>
                  <a:srgbClr val="FFC000"/>
                </a:solidFill>
              </a:rPr>
              <a:t>과  시험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619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935" y="482600"/>
            <a:ext cx="9809018" cy="6375400"/>
          </a:xfrm>
        </p:spPr>
        <p:txBody>
          <a:bodyPr>
            <a:normAutofit/>
          </a:bodyPr>
          <a:lstStyle/>
          <a:p>
            <a:r>
              <a:rPr lang="ko-KR" altLang="en-US" sz="2600" dirty="0"/>
              <a:t>선생님 </a:t>
            </a:r>
            <a:r>
              <a:rPr lang="en-US" altLang="ko-KR" sz="2600" dirty="0"/>
              <a:t>: </a:t>
            </a:r>
            <a:r>
              <a:rPr lang="ko-KR" altLang="en-US" sz="2600" dirty="0"/>
              <a:t>다음 시간에는 시험을 </a:t>
            </a:r>
            <a:r>
              <a:rPr lang="ko-KR" altLang="en-US" sz="2600" dirty="0" err="1"/>
              <a:t>보겠어요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	: </a:t>
            </a:r>
            <a:r>
              <a:rPr lang="ko-KR" altLang="en-US" sz="2600" dirty="0"/>
              <a:t>한국어 시험이 어려워요</a:t>
            </a:r>
            <a:r>
              <a:rPr lang="en-US" altLang="ko-KR" sz="2600" dirty="0"/>
              <a:t>?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 </a:t>
            </a:r>
            <a:r>
              <a:rPr lang="en-US" altLang="ko-KR" sz="2600" dirty="0"/>
              <a:t>: </a:t>
            </a:r>
            <a:r>
              <a:rPr lang="ko-KR" altLang="en-US" sz="2600" dirty="0" err="1"/>
              <a:t>아니오</a:t>
            </a:r>
            <a:r>
              <a:rPr lang="en-US" altLang="ko-KR" sz="2600" dirty="0"/>
              <a:t>, </a:t>
            </a:r>
            <a:r>
              <a:rPr lang="ko-KR" altLang="en-US" sz="2600" dirty="0"/>
              <a:t>어렵지 않아요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어떻게 공부하면 돼요</a:t>
            </a:r>
            <a:r>
              <a:rPr lang="en-US" altLang="ko-KR" sz="2600" dirty="0"/>
              <a:t>?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 </a:t>
            </a:r>
            <a:r>
              <a:rPr lang="en-US" altLang="ko-KR" sz="2600" dirty="0"/>
              <a:t>: </a:t>
            </a:r>
            <a:r>
              <a:rPr lang="ko-KR" altLang="en-US" sz="2600" dirty="0"/>
              <a:t>배운 내용을 </a:t>
            </a:r>
            <a:r>
              <a:rPr lang="ko-KR" altLang="en-US" sz="2600" dirty="0" err="1"/>
              <a:t>중분히</a:t>
            </a:r>
            <a:r>
              <a:rPr lang="ko-KR" altLang="en-US" sz="2600" dirty="0"/>
              <a:t> 복습하면 돼요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	</a:t>
            </a:r>
            <a:r>
              <a:rPr lang="ko-KR" altLang="en-US" sz="2600" dirty="0"/>
              <a:t>너무 걱정하지 마세요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	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그럼 내일 뵙겠습니다</a:t>
            </a:r>
            <a:r>
              <a:rPr lang="en-US" altLang="ko-KR" sz="2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043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시험 </a:t>
            </a:r>
            <a:endParaRPr lang="en-US" altLang="ko-KR" sz="2800" dirty="0"/>
          </a:p>
          <a:p>
            <a:r>
              <a:rPr lang="ko-KR" altLang="en-US" sz="2800" dirty="0"/>
              <a:t>바쁘다</a:t>
            </a:r>
            <a:endParaRPr lang="en-US" altLang="ko-KR" sz="2800" dirty="0"/>
          </a:p>
          <a:p>
            <a:r>
              <a:rPr lang="ko-KR" altLang="en-US" sz="2800" dirty="0"/>
              <a:t>충분히</a:t>
            </a:r>
            <a:endParaRPr lang="en-US" altLang="ko-KR" sz="2800" dirty="0"/>
          </a:p>
          <a:p>
            <a:r>
              <a:rPr lang="ko-KR" altLang="en-US" sz="2800" dirty="0"/>
              <a:t>공부</a:t>
            </a:r>
            <a:endParaRPr lang="en-US" altLang="ko-KR" sz="2800" dirty="0"/>
          </a:p>
          <a:p>
            <a:r>
              <a:rPr lang="ko-KR" altLang="en-US" sz="2800" dirty="0"/>
              <a:t>쉽다</a:t>
            </a:r>
            <a:endParaRPr lang="en-US" altLang="ko-KR" sz="2800" dirty="0"/>
          </a:p>
          <a:p>
            <a:r>
              <a:rPr lang="ko-KR" altLang="en-US" sz="2800" dirty="0"/>
              <a:t>걱정</a:t>
            </a:r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못했어요［모태써요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어렵지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어렵찌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 </a:t>
            </a:r>
            <a:endParaRPr lang="en-US" altLang="ko-KR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않지만 ［안치만］</a:t>
            </a:r>
            <a:endParaRPr lang="en-US" altLang="ko-KR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뵙겠습니다［뵙께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 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씀니다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</p:txBody>
      </p:sp>
    </p:spTree>
    <p:extLst>
      <p:ext uri="{BB962C8B-B14F-4D97-AF65-F5344CB8AC3E}">
        <p14:creationId xmlns:p14="http://schemas.microsoft.com/office/powerpoint/2010/main" val="8856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수험생 격려 선물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dirty="0"/>
              <a:t>한국에는 입학 시험을 볼 수험생에게 엿이나 찰떡을 선물하는 오래된 풍습이 있다</a:t>
            </a:r>
            <a:r>
              <a:rPr lang="en-US" altLang="ko-KR" dirty="0"/>
              <a:t>. </a:t>
            </a:r>
            <a:r>
              <a:rPr lang="ko-KR" altLang="en-US" dirty="0"/>
              <a:t>엿이나 찰떡에는 끈기가 많으니까 그처럼 시험에 꼭 붙으라 는 뜻에서 선물하는 것이다</a:t>
            </a:r>
            <a:r>
              <a:rPr lang="en-US" altLang="ko-KR" dirty="0"/>
              <a:t>. </a:t>
            </a:r>
            <a:r>
              <a:rPr lang="ko-KR" altLang="en-US" dirty="0"/>
              <a:t>반면</a:t>
            </a:r>
            <a:r>
              <a:rPr lang="en-US" altLang="ko-KR" dirty="0"/>
              <a:t>, </a:t>
            </a:r>
            <a:r>
              <a:rPr lang="ko-KR" altLang="en-US" dirty="0"/>
              <a:t>시험보는 날 아침에는 절대로 미역국 을 먹지 않는다</a:t>
            </a:r>
            <a:r>
              <a:rPr lang="en-US" altLang="ko-KR" dirty="0"/>
              <a:t>. </a:t>
            </a:r>
            <a:r>
              <a:rPr lang="ko-KR" altLang="en-US" dirty="0"/>
              <a:t>아마 미역이 미끄러우니까 미역처럼 시험에 미끄러지면 안 된다는 생각에서 그런 풍습이 생긴 것 같다</a:t>
            </a:r>
            <a:r>
              <a:rPr lang="en-US" altLang="ko-KR" dirty="0"/>
              <a:t>. </a:t>
            </a:r>
            <a:r>
              <a:rPr lang="ko-KR" altLang="en-US" dirty="0"/>
              <a:t>입학 시험이 실시되고 </a:t>
            </a:r>
            <a:r>
              <a:rPr lang="ko-KR" altLang="en-US" dirty="0" err="1"/>
              <a:t>있</a:t>
            </a:r>
            <a:r>
              <a:rPr lang="ko-KR" altLang="en-US" dirty="0"/>
              <a:t> 는 학교 앞에 가보면 수험생의 어머니들이 교문이나 학교 담에 엿을 붙여 놓고 </a:t>
            </a:r>
            <a:r>
              <a:rPr lang="ko-KR" altLang="en-US" dirty="0" err="1"/>
              <a:t>정성들여</a:t>
            </a:r>
            <a:r>
              <a:rPr lang="ko-KR" altLang="en-US" dirty="0"/>
              <a:t> 기도하는 모습을 볼 수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이것은 엿의 효력을 </a:t>
            </a:r>
            <a:r>
              <a:rPr lang="ko-KR" altLang="en-US" dirty="0" err="1"/>
              <a:t>믿어서라기보다는</a:t>
            </a:r>
            <a:r>
              <a:rPr lang="ko-KR" altLang="en-US" dirty="0"/>
              <a:t> 아마 시험 보는 자식을 위해 최 선을 다하고 싶은 모성애의 표현일 것이다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114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D2BB4B-DE7F-40DE-9DA4-48C95EA6F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dirty="0"/>
              <a:t>그런데 요즘 중</a:t>
            </a:r>
            <a:r>
              <a:rPr lang="en-US" altLang="ko-KR" dirty="0"/>
              <a:t>, </a:t>
            </a:r>
            <a:r>
              <a:rPr lang="ko-KR" altLang="en-US" dirty="0"/>
              <a:t>고등학생들 사이에서는 선물의 종류가 바뀌고 있다</a:t>
            </a:r>
            <a:r>
              <a:rPr lang="en-US" altLang="ko-KR" dirty="0"/>
              <a:t>. </a:t>
            </a:r>
            <a:r>
              <a:rPr lang="ko-KR" altLang="en-US" dirty="0"/>
              <a:t>가장 인기 있는 선물 품목은</a:t>
            </a:r>
            <a:r>
              <a:rPr lang="en-US" altLang="ko-KR" dirty="0"/>
              <a:t>〔</a:t>
            </a:r>
            <a:r>
              <a:rPr lang="ko-KR" altLang="en-US" dirty="0"/>
              <a:t>포크</a:t>
            </a:r>
            <a:r>
              <a:rPr lang="en-US" altLang="ko-KR" dirty="0"/>
              <a:t>〕. </a:t>
            </a:r>
            <a:r>
              <a:rPr lang="ko-KR" altLang="en-US" dirty="0"/>
              <a:t>포크로 음식을 찍어 먹는다는 데서 아이디어를 얻어 정답을 잘 찍으라는 뜻에서 주는 선물이다</a:t>
            </a:r>
            <a:r>
              <a:rPr lang="en-US" altLang="ko-KR" dirty="0"/>
              <a:t>. </a:t>
            </a:r>
            <a:r>
              <a:rPr lang="ko-KR" altLang="en-US" dirty="0"/>
              <a:t>포크 외에 휴지</a:t>
            </a:r>
            <a:r>
              <a:rPr lang="en-US" altLang="ko-KR" dirty="0"/>
              <a:t>, </a:t>
            </a:r>
            <a:r>
              <a:rPr lang="ko-KR" altLang="en-US" dirty="0"/>
              <a:t>거울</a:t>
            </a:r>
            <a:r>
              <a:rPr lang="en-US" altLang="ko-KR" dirty="0"/>
              <a:t>, </a:t>
            </a:r>
            <a:r>
              <a:rPr lang="ko-KR" altLang="en-US" dirty="0"/>
              <a:t>칼</a:t>
            </a:r>
            <a:r>
              <a:rPr lang="en-US" altLang="ko-KR" dirty="0"/>
              <a:t>, </a:t>
            </a:r>
            <a:r>
              <a:rPr lang="ko-KR" altLang="en-US" dirty="0"/>
              <a:t>다트 등도 인기있는 선물이다</a:t>
            </a:r>
            <a:r>
              <a:rPr lang="en-US" altLang="ko-KR" dirty="0"/>
              <a:t>.〔</a:t>
            </a:r>
            <a:r>
              <a:rPr lang="ko-KR" altLang="en-US" dirty="0"/>
              <a:t>다트</a:t>
            </a:r>
            <a:r>
              <a:rPr lang="en-US" altLang="ko-KR" dirty="0"/>
              <a:t>〕</a:t>
            </a:r>
            <a:r>
              <a:rPr lang="ko-KR" altLang="en-US" dirty="0"/>
              <a:t>도 포크와 </a:t>
            </a:r>
            <a:r>
              <a:rPr lang="ko-KR" altLang="en-US" dirty="0" err="1"/>
              <a:t>마찬가</a:t>
            </a:r>
            <a:r>
              <a:rPr lang="ko-KR" altLang="en-US" dirty="0"/>
              <a:t> 지로 정답을 잘 찍으라는 의미가 있다</a:t>
            </a:r>
            <a:r>
              <a:rPr lang="en-US" altLang="ko-KR" dirty="0"/>
              <a:t>.〔</a:t>
            </a:r>
            <a:r>
              <a:rPr lang="ko-KR" altLang="en-US" dirty="0"/>
              <a:t>휴지</a:t>
            </a:r>
            <a:r>
              <a:rPr lang="en-US" altLang="ko-KR" dirty="0"/>
              <a:t>〕</a:t>
            </a:r>
            <a:r>
              <a:rPr lang="ko-KR" altLang="en-US" dirty="0"/>
              <a:t>를 주는 이유는 좀 다르다</a:t>
            </a:r>
            <a:r>
              <a:rPr lang="en-US" altLang="ko-KR" dirty="0"/>
              <a:t>. </a:t>
            </a:r>
            <a:r>
              <a:rPr lang="ko-KR" altLang="en-US" dirty="0"/>
              <a:t>콧물을 풀 때 휴지를 사용하는 것처럼 시험 문제도 잘 풀라고 준다</a:t>
            </a:r>
            <a:r>
              <a:rPr lang="en-US" altLang="ko-KR" dirty="0"/>
              <a:t>. </a:t>
            </a:r>
            <a:r>
              <a:rPr lang="ko-KR" altLang="en-US" dirty="0"/>
              <a:t>그러 니까 휴지는 콧물과 시험 문제가 같은 동사 ‘</a:t>
            </a:r>
            <a:r>
              <a:rPr lang="ko-KR" altLang="en-US" dirty="0" err="1"/>
              <a:t>풀다’를</a:t>
            </a:r>
            <a:r>
              <a:rPr lang="ko-KR" altLang="en-US" dirty="0"/>
              <a:t> 사용한다는 생각에 서 생긴 선물이다</a:t>
            </a:r>
            <a:r>
              <a:rPr lang="en-US" altLang="ko-KR" dirty="0"/>
              <a:t>. </a:t>
            </a:r>
            <a:r>
              <a:rPr lang="ko-KR" altLang="en-US" dirty="0"/>
              <a:t>그러면 칼을 선물하는 이유는 무엇일까</a:t>
            </a:r>
            <a:r>
              <a:rPr lang="en-US" altLang="ko-KR" dirty="0"/>
              <a:t>? </a:t>
            </a:r>
            <a:r>
              <a:rPr lang="ko-KR" altLang="en-US" dirty="0"/>
              <a:t>한국에서 칼 은 선물하는 예가 없다</a:t>
            </a:r>
            <a:r>
              <a:rPr lang="en-US" altLang="ko-KR" dirty="0"/>
              <a:t>.〔</a:t>
            </a:r>
            <a:r>
              <a:rPr lang="ko-KR" altLang="en-US" dirty="0"/>
              <a:t>칼</a:t>
            </a:r>
            <a:r>
              <a:rPr lang="en-US" altLang="ko-KR" dirty="0"/>
              <a:t>〕</a:t>
            </a:r>
            <a:r>
              <a:rPr lang="ko-KR" altLang="en-US" dirty="0"/>
              <a:t>을 주는 이유는 ‘답을 잘 써라’ 와 ‘칼로 썰어 라’의 발음이 유사하기 때문이라고 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한국의 전통이나 풍습은 점차 바뀌고 있다</a:t>
            </a:r>
            <a:r>
              <a:rPr lang="en-US" altLang="ko-KR" dirty="0"/>
              <a:t>. </a:t>
            </a:r>
            <a:r>
              <a:rPr lang="ko-KR" altLang="en-US" dirty="0"/>
              <a:t>몇 년 </a:t>
            </a:r>
            <a:r>
              <a:rPr lang="ko-KR" altLang="en-US" dirty="0" err="1"/>
              <a:t>전까지만</a:t>
            </a:r>
            <a:r>
              <a:rPr lang="ko-KR" altLang="en-US" dirty="0"/>
              <a:t> 해도 수험 생을 위한 선물은 엿이나 떡이었는데 이제는 상당히 </a:t>
            </a:r>
            <a:r>
              <a:rPr lang="ko-KR" altLang="en-US" dirty="0" err="1"/>
              <a:t>다양해졌다</a:t>
            </a:r>
            <a:r>
              <a:rPr lang="en-US" altLang="ko-KR" dirty="0"/>
              <a:t>. </a:t>
            </a:r>
            <a:r>
              <a:rPr lang="ko-KR" altLang="en-US" dirty="0"/>
              <a:t>신세대 들은 자신들만의 개성을 표현할 수 있는 것을 원하고 있다</a:t>
            </a:r>
            <a:r>
              <a:rPr lang="en-US" altLang="ko-KR" dirty="0"/>
              <a:t>. </a:t>
            </a:r>
            <a:r>
              <a:rPr lang="ko-KR" altLang="en-US" dirty="0"/>
              <a:t>기성세대에게 는 새로운 선물들의 의미가 좀 우습겠지만</a:t>
            </a:r>
            <a:r>
              <a:rPr lang="en-US" altLang="ko-KR" dirty="0"/>
              <a:t>, </a:t>
            </a:r>
            <a:r>
              <a:rPr lang="ko-KR" altLang="en-US" dirty="0"/>
              <a:t>세월이 흐르면 어느 새 전통 으로 자리 잡을지도 모를 일이다</a:t>
            </a:r>
            <a:r>
              <a:rPr lang="en-US" altLang="ko-KR" dirty="0"/>
              <a:t>.</a:t>
            </a:r>
          </a:p>
          <a:p>
            <a:endParaRPr lang="en-US" dirty="0"/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062EA4D6-954F-4B5F-9059-F70FD29C1F54}"/>
              </a:ext>
            </a:extLst>
          </p:cNvPr>
          <p:cNvSpPr txBox="1">
            <a:spLocks/>
          </p:cNvSpPr>
          <p:nvPr/>
        </p:nvSpPr>
        <p:spPr>
          <a:xfrm>
            <a:off x="919119" y="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>
                <a:solidFill>
                  <a:srgbClr val="FFC000"/>
                </a:solidFill>
              </a:rPr>
              <a:t>수험생 격려 선물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217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10</a:t>
            </a:r>
            <a:r>
              <a:rPr lang="ko-KR" altLang="en-US" dirty="0">
                <a:solidFill>
                  <a:srgbClr val="FFC000"/>
                </a:solidFill>
              </a:rPr>
              <a:t>과 모임 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윤희</a:t>
            </a:r>
            <a:r>
              <a:rPr lang="en-US" altLang="ko-KR" sz="2800" dirty="0"/>
              <a:t>	</a:t>
            </a:r>
            <a:r>
              <a:rPr lang="ko-KR" altLang="en-US" sz="2800" dirty="0"/>
              <a:t> </a:t>
            </a:r>
            <a:r>
              <a:rPr lang="en-US" altLang="ko-KR" sz="2800" dirty="0"/>
              <a:t>: </a:t>
            </a:r>
            <a:r>
              <a:rPr lang="ko-KR" altLang="en-US" sz="2800" dirty="0"/>
              <a:t>어제 파티가 재미있었어요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모니카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재미있었어요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윤희 </a:t>
            </a:r>
            <a:r>
              <a:rPr lang="en-US" altLang="ko-KR" sz="2800" dirty="0"/>
              <a:t>	 : </a:t>
            </a:r>
            <a:r>
              <a:rPr lang="ko-KR" altLang="en-US" sz="2800" dirty="0"/>
              <a:t>사람들이 많이 모였어요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모니카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많이 모였어요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윤희</a:t>
            </a:r>
            <a:r>
              <a:rPr lang="en-US" altLang="ko-KR" sz="2800" dirty="0"/>
              <a:t>	</a:t>
            </a:r>
            <a:r>
              <a:rPr lang="ko-KR" altLang="en-US" sz="2800" dirty="0"/>
              <a:t> </a:t>
            </a:r>
            <a:r>
              <a:rPr lang="en-US" altLang="ko-KR" sz="2800" dirty="0"/>
              <a:t>:</a:t>
            </a:r>
            <a:r>
              <a:rPr lang="ko-KR" altLang="en-US" sz="2800" dirty="0"/>
              <a:t>몇 명쯤 모였어요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모니카 </a:t>
            </a:r>
            <a:r>
              <a:rPr lang="en-US" altLang="ko-KR" sz="2800" dirty="0"/>
              <a:t>: </a:t>
            </a:r>
            <a:r>
              <a:rPr lang="ko-KR" altLang="en-US" sz="2800" dirty="0"/>
              <a:t>열 명쯤 왔어요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endParaRPr lang="en-US" altLang="ko-KR" sz="2800" dirty="0"/>
          </a:p>
          <a:p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/>
              <a:t>윤희</a:t>
            </a:r>
            <a:r>
              <a:rPr lang="en-US" altLang="ko-KR" sz="2800" dirty="0"/>
              <a:t>	</a:t>
            </a:r>
            <a:r>
              <a:rPr lang="ko-KR" altLang="en-US" sz="2800" dirty="0"/>
              <a:t> </a:t>
            </a:r>
            <a:r>
              <a:rPr lang="en-US" altLang="ko-KR" sz="2800" dirty="0"/>
              <a:t>:</a:t>
            </a:r>
            <a:r>
              <a:rPr lang="ko-KR" altLang="en-US" sz="2800" dirty="0"/>
              <a:t>다 외국 </a:t>
            </a:r>
            <a:r>
              <a:rPr lang="ko-KR" altLang="en-US" sz="2800" dirty="0" err="1"/>
              <a:t>사람들이에요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모니카</a:t>
            </a:r>
            <a:r>
              <a:rPr lang="en-US" altLang="ko-KR" sz="2800" dirty="0"/>
              <a:t>: </a:t>
            </a:r>
            <a:r>
              <a:rPr lang="ko-KR" altLang="en-US" sz="2800" dirty="0" err="1"/>
              <a:t>아니오</a:t>
            </a:r>
            <a:r>
              <a:rPr lang="en-US" altLang="ko-KR" sz="2800" dirty="0"/>
              <a:t>, </a:t>
            </a:r>
            <a:r>
              <a:rPr lang="ko-KR" altLang="en-US" sz="2800" dirty="0"/>
              <a:t>한국 사람도 있고 </a:t>
            </a:r>
            <a:r>
              <a:rPr lang="en-US" altLang="ko-KR" sz="2800" dirty="0"/>
              <a:t>					</a:t>
            </a:r>
            <a:r>
              <a:rPr lang="ko-KR" altLang="en-US" sz="2800" dirty="0"/>
              <a:t>외국 사람도 있었어요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32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025" y="681643"/>
            <a:ext cx="11260975" cy="6176357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윤희 </a:t>
            </a:r>
            <a:r>
              <a:rPr lang="en-US" altLang="ko-KR" sz="2600" dirty="0"/>
              <a:t>	:</a:t>
            </a:r>
            <a:r>
              <a:rPr lang="ko-KR" altLang="en-US" sz="2600" dirty="0" err="1"/>
              <a:t>배고프세요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모니카</a:t>
            </a:r>
            <a:r>
              <a:rPr lang="en-US" altLang="ko-KR" sz="2600" dirty="0"/>
              <a:t>: </a:t>
            </a:r>
            <a:r>
              <a:rPr lang="ko-KR" altLang="en-US" sz="2600" dirty="0" err="1"/>
              <a:t>아니오</a:t>
            </a:r>
            <a:r>
              <a:rPr lang="en-US" altLang="ko-KR" sz="2600" dirty="0"/>
              <a:t>, </a:t>
            </a:r>
            <a:r>
              <a:rPr lang="ko-KR" altLang="en-US" sz="2600" dirty="0"/>
              <a:t>아직 배고프지 않아요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윤희</a:t>
            </a:r>
            <a:r>
              <a:rPr lang="en-US" altLang="ko-KR" sz="2600" dirty="0"/>
              <a:t>	: </a:t>
            </a:r>
            <a:r>
              <a:rPr lang="ko-KR" altLang="en-US" sz="2600" dirty="0"/>
              <a:t>몇 시에 식사했어요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모니카</a:t>
            </a:r>
            <a:r>
              <a:rPr lang="en-US" altLang="ko-KR" sz="2600" dirty="0"/>
              <a:t>:</a:t>
            </a:r>
            <a:r>
              <a:rPr lang="ko-KR" altLang="en-US" sz="2600" dirty="0"/>
              <a:t>한시에 먹었어요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윤희</a:t>
            </a:r>
            <a:r>
              <a:rPr lang="en-US" altLang="ko-KR" sz="2600" dirty="0"/>
              <a:t>	: </a:t>
            </a:r>
            <a:r>
              <a:rPr lang="ko-KR" altLang="en-US" sz="2600" dirty="0"/>
              <a:t>뭐 잡수셨어요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모니카</a:t>
            </a:r>
            <a:r>
              <a:rPr lang="en-US" altLang="ko-KR" sz="2600" dirty="0"/>
              <a:t>: </a:t>
            </a:r>
            <a:r>
              <a:rPr lang="ko-KR" altLang="en-US" sz="2600" dirty="0"/>
              <a:t>불고기와 냉면을 먹었어요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endParaRPr lang="en-US" altLang="ko-KR" sz="2600" dirty="0"/>
          </a:p>
          <a:p>
            <a:endParaRPr lang="en-US" altLang="ko-KR" sz="2600" dirty="0"/>
          </a:p>
          <a:p>
            <a:endParaRPr lang="en-US" altLang="ko-KR" sz="2600" dirty="0"/>
          </a:p>
          <a:p>
            <a:r>
              <a:rPr lang="ko-KR" altLang="en-US" sz="2600" dirty="0"/>
              <a:t>윤희</a:t>
            </a:r>
            <a:r>
              <a:rPr lang="en-US" altLang="ko-KR" sz="2600" dirty="0"/>
              <a:t>	:</a:t>
            </a:r>
            <a:r>
              <a:rPr lang="ko-KR" altLang="en-US" sz="2600" dirty="0"/>
              <a:t>고기를 좋아하세요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모니카</a:t>
            </a:r>
            <a:r>
              <a:rPr lang="en-US" altLang="ko-KR" sz="2600" dirty="0"/>
              <a:t>: </a:t>
            </a:r>
            <a:r>
              <a:rPr lang="ko-KR" altLang="en-US" sz="2600" dirty="0" err="1"/>
              <a:t>아니오</a:t>
            </a:r>
            <a:r>
              <a:rPr lang="en-US" altLang="ko-KR" sz="2600" dirty="0"/>
              <a:t>, </a:t>
            </a:r>
            <a:r>
              <a:rPr lang="ko-KR" altLang="en-US" sz="2600" dirty="0"/>
              <a:t>고기를 좋아하지 않아요</a:t>
            </a:r>
            <a:r>
              <a:rPr lang="en-US" altLang="ko-KR" sz="2600" dirty="0"/>
              <a:t>. </a:t>
            </a:r>
            <a:r>
              <a:rPr lang="ko-KR" altLang="en-US" sz="2600" dirty="0"/>
              <a:t>그렇지 만 불고기는 좋아해 요</a:t>
            </a:r>
            <a:r>
              <a:rPr lang="en-US" altLang="ko-KR" sz="26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16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E802D4A8-9F2D-4630-8431-6055AD1F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FDE6FD5-198B-45E3-B51C-F56814EA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927" y="1732449"/>
            <a:ext cx="4184073" cy="5125551"/>
          </a:xfrm>
        </p:spPr>
        <p:txBody>
          <a:bodyPr>
            <a:normAutofit/>
          </a:bodyPr>
          <a:lstStyle/>
          <a:p>
            <a:r>
              <a:rPr lang="ko-KR" altLang="en-US" sz="2800" dirty="0">
                <a:effectLst/>
              </a:rPr>
              <a:t>배 고픈다 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잡수시다 </a:t>
            </a:r>
            <a:endParaRPr lang="en-US" altLang="ko-KR" sz="2800" dirty="0">
              <a:effectLst/>
            </a:endParaRPr>
          </a:p>
          <a:p>
            <a:r>
              <a:rPr lang="ko-KR" altLang="en-US" sz="2800" dirty="0"/>
              <a:t>냉면</a:t>
            </a:r>
            <a:endParaRPr lang="en-US" altLang="ko-KR" sz="2800" dirty="0"/>
          </a:p>
          <a:p>
            <a:r>
              <a:rPr lang="ko-KR" altLang="en-US" sz="2800" dirty="0"/>
              <a:t>불고기 </a:t>
            </a:r>
            <a:endParaRPr lang="en-US" altLang="ko-KR" sz="2800" dirty="0"/>
          </a:p>
          <a:p>
            <a:r>
              <a:rPr lang="ko-KR" altLang="en-US" sz="2800" dirty="0"/>
              <a:t>고기 </a:t>
            </a:r>
            <a:endParaRPr lang="en-US" sz="2800" dirty="0"/>
          </a:p>
        </p:txBody>
      </p:sp>
      <p:sp>
        <p:nvSpPr>
          <p:cNvPr id="9" name="İçerik Yer Tutucusu 5">
            <a:extLst>
              <a:ext uri="{FF2B5EF4-FFF2-40B4-BE49-F238E27FC236}">
                <a16:creationId xmlns:a16="http://schemas.microsoft.com/office/drawing/2014/main" id="{8EF63E6C-1F4C-4883-91CA-320B0C1A4B1F}"/>
              </a:ext>
            </a:extLst>
          </p:cNvPr>
          <p:cNvSpPr txBox="1">
            <a:spLocks/>
          </p:cNvSpPr>
          <p:nvPr/>
        </p:nvSpPr>
        <p:spPr>
          <a:xfrm>
            <a:off x="6085352" y="1732448"/>
            <a:ext cx="5182205" cy="51255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모였어요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먹었어요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냉면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몇 </a:t>
            </a: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명［면명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잡수셨어요［잡쑤셔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 써요］ </a:t>
            </a:r>
          </a:p>
          <a:p>
            <a:pPr lvl="0">
              <a:buClr>
                <a:srgbClr val="DADADA"/>
              </a:buClr>
            </a:pPr>
            <a:endParaRPr lang="ko-KR" altLang="en-US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marL="342900" marR="0" lvl="0" indent="-306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DADADA"/>
              </a:buClr>
              <a:buSzPct val="70000"/>
              <a:buFont typeface="Wingdings 2" charset="2"/>
              <a:buChar char=""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돋움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107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13</TotalTime>
  <Words>517</Words>
  <Application>Microsoft Office PowerPoint</Application>
  <PresentationFormat>Geniş ekran</PresentationFormat>
  <Paragraphs>94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Calisto MT</vt:lpstr>
      <vt:lpstr>Wingdings 2</vt:lpstr>
      <vt:lpstr>Kurşun Rengi</vt:lpstr>
      <vt:lpstr>KONU</vt:lpstr>
      <vt:lpstr>제9과  시험</vt:lpstr>
      <vt:lpstr>PowerPoint Sunusu</vt:lpstr>
      <vt:lpstr>어휘</vt:lpstr>
      <vt:lpstr>수험생 격려 선물</vt:lpstr>
      <vt:lpstr>PowerPoint Sunusu</vt:lpstr>
      <vt:lpstr>제10과 모임 </vt:lpstr>
      <vt:lpstr>PowerPoint Sunusu</vt:lpstr>
      <vt:lpstr>어휘</vt:lpstr>
      <vt:lpstr>집들이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6</cp:revision>
  <dcterms:created xsi:type="dcterms:W3CDTF">2020-02-25T10:05:01Z</dcterms:created>
  <dcterms:modified xsi:type="dcterms:W3CDTF">2020-03-16T13:47:37Z</dcterms:modified>
</cp:coreProperties>
</file>