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7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34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8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61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3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69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3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63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4079-B206-42E0-A0FD-6BDE69D4D5A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3227-7650-4953-9D15-275FE94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42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919537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Sistemlerinde Reform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Arayışları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9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908720"/>
            <a:ext cx="8784976" cy="5616624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Daha öncede değindiğimiz gibi,günümüzde neredeyse </a:t>
            </a:r>
            <a:r>
              <a:rPr lang="tr-TR" dirty="0"/>
              <a:t>tüm dünyada sosyal güvenliğin çevre koşulları önemli ölçüde değişim yaşamaktadır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Nitekim değişen ekonomik ve sosyal koşullar, mevcut sosyal güvenlik sistemlerini belirgin şekilde etkilemekte ve </a:t>
            </a:r>
            <a:r>
              <a:rPr lang="tr-TR" b="1" dirty="0"/>
              <a:t>bazı reform çalışmalarına gidilmesini gerekli kılmaktadır.</a:t>
            </a:r>
          </a:p>
        </p:txBody>
      </p:sp>
    </p:spTree>
    <p:extLst>
      <p:ext uri="{BB962C8B-B14F-4D97-AF65-F5344CB8AC3E}">
        <p14:creationId xmlns:p14="http://schemas.microsoft.com/office/powerpoint/2010/main" val="2248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908720"/>
            <a:ext cx="8784976" cy="561662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Dünya genelinde ekonomilerinin içerisinde bulunduğu </a:t>
            </a:r>
            <a:endParaRPr lang="tr-TR" dirty="0" smtClean="0"/>
          </a:p>
          <a:p>
            <a:pPr lvl="1"/>
            <a:r>
              <a:rPr lang="tr-TR" dirty="0" smtClean="0"/>
              <a:t>iktisadi </a:t>
            </a:r>
            <a:r>
              <a:rPr lang="tr-TR" dirty="0"/>
              <a:t>durgunluk, </a:t>
            </a:r>
            <a:endParaRPr lang="tr-TR" dirty="0" smtClean="0"/>
          </a:p>
          <a:p>
            <a:pPr lvl="1"/>
            <a:r>
              <a:rPr lang="tr-TR" dirty="0" smtClean="0"/>
              <a:t>yüksek </a:t>
            </a:r>
            <a:r>
              <a:rPr lang="tr-TR" dirty="0"/>
              <a:t>işsizlik, </a:t>
            </a:r>
            <a:endParaRPr lang="tr-TR" dirty="0" smtClean="0"/>
          </a:p>
          <a:p>
            <a:pPr lvl="1"/>
            <a:r>
              <a:rPr lang="tr-TR" dirty="0" smtClean="0"/>
              <a:t>yüksek </a:t>
            </a:r>
            <a:r>
              <a:rPr lang="tr-TR" dirty="0"/>
              <a:t>enflasyon, </a:t>
            </a:r>
            <a:endParaRPr lang="tr-TR" dirty="0" smtClean="0"/>
          </a:p>
          <a:p>
            <a:pPr lvl="1"/>
            <a:r>
              <a:rPr lang="tr-TR" dirty="0" smtClean="0"/>
              <a:t>demografik </a:t>
            </a:r>
            <a:r>
              <a:rPr lang="tr-TR" dirty="0"/>
              <a:t>değişimde yaşanan negatif eğilim, </a:t>
            </a:r>
            <a:endParaRPr lang="tr-TR" dirty="0" smtClean="0"/>
          </a:p>
          <a:p>
            <a:pPr lvl="1"/>
            <a:r>
              <a:rPr lang="tr-TR" dirty="0" smtClean="0"/>
              <a:t>sosyal </a:t>
            </a:r>
            <a:r>
              <a:rPr lang="tr-TR" dirty="0"/>
              <a:t>güvenlik sistemlerinin içerisinde bulunduğu </a:t>
            </a:r>
            <a:r>
              <a:rPr lang="tr-TR" u="sng" dirty="0"/>
              <a:t>sürekli gelişme dinamizmi </a:t>
            </a:r>
            <a:r>
              <a:rPr lang="tr-TR" dirty="0"/>
              <a:t>ve </a:t>
            </a:r>
            <a:endParaRPr lang="tr-TR" dirty="0" smtClean="0"/>
          </a:p>
          <a:p>
            <a:pPr lvl="1"/>
            <a:r>
              <a:rPr lang="tr-TR" dirty="0" smtClean="0"/>
              <a:t>büyük </a:t>
            </a:r>
            <a:r>
              <a:rPr lang="tr-TR" dirty="0"/>
              <a:t>harcamalara rağmen </a:t>
            </a:r>
            <a:endParaRPr lang="tr-TR" dirty="0" smtClean="0"/>
          </a:p>
          <a:p>
            <a:r>
              <a:rPr lang="tr-TR" dirty="0" smtClean="0"/>
              <a:t>mevcut </a:t>
            </a:r>
            <a:r>
              <a:rPr lang="tr-TR" dirty="0"/>
              <a:t>sistemlerin sosyal adaletin inşasında yeterince işlev icra edememelerinden dolayı,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yeni </a:t>
            </a:r>
            <a:r>
              <a:rPr lang="tr-TR" dirty="0"/>
              <a:t>reform arayışlarının </a:t>
            </a:r>
            <a:r>
              <a:rPr lang="tr-TR" dirty="0" smtClean="0"/>
              <a:t>kaçınılmaz olduğu gerçeği karşımıza çıkmaktadır.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8754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908720"/>
            <a:ext cx="8784976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Genellikle </a:t>
            </a:r>
            <a:r>
              <a:rPr lang="tr-TR" b="1" dirty="0"/>
              <a:t>gelişmiş ülkeler </a:t>
            </a:r>
            <a:r>
              <a:rPr lang="tr-TR" dirty="0"/>
              <a:t>reform ihtiyacını önceden görüp buna yönelik tedbirleri hazırlarken;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gelişmekte </a:t>
            </a:r>
            <a:r>
              <a:rPr lang="tr-TR" b="1" dirty="0"/>
              <a:t>olan ülkeler </a:t>
            </a:r>
            <a:r>
              <a:rPr lang="tr-TR" dirty="0"/>
              <a:t>ise, mevcut sistem işlemez hale geldikten sonra çözüm-reform arayışına girişmektedir.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noktada </a:t>
            </a:r>
            <a:r>
              <a:rPr lang="tr-TR" b="1" dirty="0"/>
              <a:t>sahip olunan kaynakların çokluğu </a:t>
            </a:r>
            <a:r>
              <a:rPr lang="tr-TR" u="sng" dirty="0"/>
              <a:t>ülkenin reform yapabilme kabiliyetini </a:t>
            </a:r>
            <a:r>
              <a:rPr lang="tr-TR" dirty="0"/>
              <a:t>belirlemektedir.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7934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908720"/>
            <a:ext cx="8784976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Özetle; </a:t>
            </a:r>
          </a:p>
          <a:p>
            <a:endParaRPr lang="tr-TR" dirty="0"/>
          </a:p>
          <a:p>
            <a:r>
              <a:rPr lang="tr-TR" dirty="0" smtClean="0"/>
              <a:t>1980’li </a:t>
            </a:r>
            <a:r>
              <a:rPr lang="tr-TR" dirty="0"/>
              <a:t>yıllarda başlayan sosyal güvenlik sistemlerini yeniden inşa etme </a:t>
            </a:r>
            <a:r>
              <a:rPr lang="tr-TR" dirty="0" smtClean="0"/>
              <a:t>süreci </a:t>
            </a:r>
            <a:r>
              <a:rPr lang="tr-TR" dirty="0"/>
              <a:t>genel olarak reform adı altında ifade edilmeye çalışılmış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ve </a:t>
            </a:r>
            <a:r>
              <a:rPr lang="tr-TR" dirty="0"/>
              <a:t>bu doğrultuda yeni düzenlemeler ve uygulamalar meşru bir zemine oturtturulmaya çalışılmıştır.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47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1. Mevcut Sosyal Güvenlik Sistemlerinin Islahına Yönelik Uygulamalar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4006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Sosyal güvenlik sistemlerinde yaşanan sorunların çözümü, içerisinde bulunduğu ülkenin kendi sorunlarına ve demografik yapısına göre çözümlendirilmelidir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Ancak, sosyal güvenlik sistemlerinin yeniden inşa edilmesi konusunda başaralı bir sonuç elde edebilmek için, reformun güçlü bir ekonomik programla birlikte yürütülmesi </a:t>
            </a:r>
            <a:r>
              <a:rPr lang="tr-TR" dirty="0" smtClean="0"/>
              <a:t>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92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tr-TR" sz="2400" b="1" dirty="0"/>
              <a:t>1. Mevcut Sosyal Güvenlik Sistemlerinin Islahına Yönelik Uygulamalar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24744"/>
            <a:ext cx="8784976" cy="5400600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/>
              <a:t>Sosyal güvenlik sistemlerinde yaşanan kriz, ülkeleri çıkmaza giren sistemleri bakımından bir arayış içerisine yöneltmiştir.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Krizden </a:t>
            </a:r>
            <a:r>
              <a:rPr lang="tr-TR" dirty="0"/>
              <a:t>çıkış yolu olarak ülkeler, nitelikleri doğrultusunda sosyal güvenlik sistemlerini yeniden verimli bir şekilde işler hale gelebilmesi adına bazı düzenlemelerde bulunmuşlardır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Bu düzenlemeler:</a:t>
            </a:r>
          </a:p>
          <a:p>
            <a:pPr lvl="1"/>
            <a:r>
              <a:rPr lang="tr-TR" dirty="0"/>
              <a:t>Prim </a:t>
            </a:r>
            <a:r>
              <a:rPr lang="tr-TR" dirty="0" smtClean="0"/>
              <a:t>Düzenlemeleri</a:t>
            </a:r>
          </a:p>
          <a:p>
            <a:pPr lvl="1"/>
            <a:r>
              <a:rPr lang="tr-TR" dirty="0"/>
              <a:t>Sigortalılık Süresine İlişkin Bazı </a:t>
            </a:r>
            <a:r>
              <a:rPr lang="tr-TR" dirty="0" smtClean="0"/>
              <a:t>Düzenlemeler</a:t>
            </a:r>
          </a:p>
          <a:p>
            <a:pPr lvl="1"/>
            <a:r>
              <a:rPr lang="tr-TR" dirty="0" smtClean="0"/>
              <a:t>Emeklilik </a:t>
            </a:r>
            <a:r>
              <a:rPr lang="tr-TR" dirty="0"/>
              <a:t>Yaşına İlişkin Bazı </a:t>
            </a:r>
            <a:r>
              <a:rPr lang="tr-TR" dirty="0" smtClean="0"/>
              <a:t>Düzenlemeler</a:t>
            </a:r>
          </a:p>
          <a:p>
            <a:pPr lvl="1"/>
            <a:r>
              <a:rPr lang="tr-TR" dirty="0"/>
              <a:t>Finansman Yönteminin Değiştirilmesine Yönelik Düzenlemeler</a:t>
            </a:r>
          </a:p>
        </p:txBody>
      </p:sp>
    </p:spTree>
    <p:extLst>
      <p:ext uri="{BB962C8B-B14F-4D97-AF65-F5344CB8AC3E}">
        <p14:creationId xmlns:p14="http://schemas.microsoft.com/office/powerpoint/2010/main" val="317008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Geniş ekran</PresentationFormat>
  <Paragraphs>62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Teması</vt:lpstr>
      <vt:lpstr>T.C. ANKARA ÜNİVERSİTESİ   AYAŞ MESLEK YÜKSEK OKULU</vt:lpstr>
      <vt:lpstr>Genel Olarak</vt:lpstr>
      <vt:lpstr>Genel Olarak</vt:lpstr>
      <vt:lpstr>Genel Olarak</vt:lpstr>
      <vt:lpstr>Genel Olarak</vt:lpstr>
      <vt:lpstr>1. Mevcut Sosyal Güvenlik Sistemlerinin Islahına Yönelik Uygulamalar</vt:lpstr>
      <vt:lpstr>1. Mevcut Sosyal Güvenlik Sistemlerinin Islahına Yönelik Uygulamalar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y</dc:creator>
  <cp:lastModifiedBy>y</cp:lastModifiedBy>
  <cp:revision>1</cp:revision>
  <dcterms:created xsi:type="dcterms:W3CDTF">2020-01-15T09:43:09Z</dcterms:created>
  <dcterms:modified xsi:type="dcterms:W3CDTF">2020-01-15T09:43:30Z</dcterms:modified>
</cp:coreProperties>
</file>