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7764" r:id="rId17"/>
    <p:sldMasterId id="2147487777" r:id="rId18"/>
    <p:sldMasterId id="2147487815" r:id="rId19"/>
    <p:sldMasterId id="2147488722" r:id="rId20"/>
    <p:sldMasterId id="2147489668" r:id="rId21"/>
  </p:sldMasterIdLst>
  <p:notesMasterIdLst>
    <p:notesMasterId r:id="rId33"/>
  </p:notesMasterIdLst>
  <p:sldIdLst>
    <p:sldId id="256" r:id="rId22"/>
    <p:sldId id="378" r:id="rId23"/>
    <p:sldId id="379" r:id="rId24"/>
    <p:sldId id="380" r:id="rId25"/>
    <p:sldId id="381" r:id="rId26"/>
    <p:sldId id="382" r:id="rId27"/>
    <p:sldId id="383" r:id="rId28"/>
    <p:sldId id="384" r:id="rId29"/>
    <p:sldId id="386" r:id="rId30"/>
    <p:sldId id="322" r:id="rId31"/>
    <p:sldId id="391" r:id="rId3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86" autoAdjust="0"/>
    <p:restoredTop sz="94660"/>
  </p:normalViewPr>
  <p:slideViewPr>
    <p:cSldViewPr>
      <p:cViewPr varScale="1">
        <p:scale>
          <a:sx n="66" d="100"/>
          <a:sy n="66" d="100"/>
        </p:scale>
        <p:origin x="-16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4445AC7-E3F7-42A7-B2EF-63EA69DEA045}" type="datetimeFigureOut">
              <a:rPr lang="zh-CN" altLang="en-US"/>
              <a:pPr>
                <a:defRPr/>
              </a:pPr>
              <a:t>2015/3/18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F517D96-AFAC-4F30-92EE-20A0A9AD06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6985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CN" altLang="en-US" smtClean="0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fld id="{F8E98413-787D-4614-81F9-88ABF967F192}" type="slidenum">
              <a:rPr lang="zh-CN" altLang="en-US" smtClean="0"/>
              <a:pPr eaLnBrk="1" hangingPunct="1"/>
              <a:t>9</a:t>
            </a:fld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A9F5891-B033-445F-AD05-41A39B22652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4798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7E581-AB87-43F9-A9A2-56E47ABBCDD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5042123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97488-9C58-4493-8BEE-89A85C33AFD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9572544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049D7-0FC6-4CD6-B9EE-FDAD66DADF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146008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B1E7C-A449-406B-91B9-306765BE04C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15178243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9FB2F-7349-48D4-B9EA-70A82B928F3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4040357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4F012-8929-4E3F-B908-C0016134230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8691364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21C99-989B-4CE3-B4AF-B5D586E2C1B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564079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8D3A1-A42C-4A4E-9AB2-ACFE3F9499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755779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BC2F-9E11-466E-B5A6-B544E67921C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8205097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CB9F2F8-09CE-4B2E-A40E-FBCD0920FD9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8194457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1E372-07D0-4B09-B991-8C02AB80CA5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99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F6F99-4208-4E14-B347-B51EA670CD0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2836254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3031D-3DB5-476B-86CB-65F9F64BB16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20853734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6D3C-816F-4D21-AD95-6735A510EB2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1045836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682558-13F9-4A93-9A49-100CCD476BE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57859432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3A525-CCCE-457B-8DEC-D743748676C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94156149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A3E3-B465-48F8-8262-59768731F4D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7104697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0990D-78D8-4CBB-A493-608952B0B7F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889872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19B82-D96E-4C3E-ACE8-FEC66EC6D2E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9548910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6BB4-D1A6-4060-BCE3-373657BD6D4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83676725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1FC1C-64AF-4D3B-9A12-DEE3411C547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266529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5AFC4-E593-4206-8D73-D510172CCC4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66703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22CC5-E58F-4B56-8984-508F884B87A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688444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F0D22FCD-D4EB-46A7-A85C-5C9B4B94FD0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330393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8383B69-4AB2-4768-9A95-5268395C504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718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F4040F8-8BBA-4FCC-9401-3B5A688D2FD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3514445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88C093E-1543-4475-A2B6-5EB9D6E13FA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1235155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6598CF6-06B0-4A12-8389-D2DA335E72F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0300541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EC99AB4-6531-4A3A-972A-54F0CF835D3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4348061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0E0B442-38C3-44A2-82F8-D8507E412E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9956812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B651455-459D-4724-8C42-7C58145B8F7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13454790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700A2B1-00D1-4411-8556-3E08480BE01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803686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CF9DC94-C127-4A97-8FFF-AB2D01E4BAB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3118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0071241-7340-470D-9E40-A272BFEF004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3718641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34182E7-84A2-4A0F-AD02-1393D1FA74A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5418053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DCD536A5-CF04-4595-BE26-FCF3816E0B0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1584109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298F46F-B731-4175-9DCB-DFFB65A83FC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43224445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9B065EC-1448-4A1F-9EB7-CDA5AAE1FFD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5388576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FA1E545-8022-4FE0-B206-E81F572A21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5664118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5B3CB84-2A55-4158-8B40-B22426790AC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9788937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5B5C949-31C4-455F-9E0D-C7F519B25A2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93092465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281A7EA-6E4F-40E5-B34C-0896971C5A2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4830611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FFC0257-17B4-49DA-A1E0-84CDF2D9C65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510237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FBF99F3-55BC-4350-ABEF-A546E9A7349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76189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D19EA-3E8A-4127-983C-AB8521228F7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66917252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F0A1590-A3C3-4C93-85C1-4F9B24B57E8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2921855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53961F8-F6D7-44EA-86DC-AED5FD9259A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4262423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ABD0EA8-C8E1-49D0-AE79-C829AAFAC48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86227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A66FDDA-092E-4C57-A46C-8DC6731098C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1695026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EBE4D8-982C-4E1E-95FE-6997485396A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6480198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B4A8C6-377D-461B-8206-09751C4C2F7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47729354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6B6ACEE-43C8-4745-A0C7-626A7BAE812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60829431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4A528DB-D168-4145-A906-E3342CA3C75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2590956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466B0CE-53B8-45B3-B628-C5A866A6F5F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57478804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AF81167-02BB-4FF0-903C-C8F8EAFF86C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27468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438A8-4B79-44E9-8919-7A50BCE0DEC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40451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2DAE6A4-E464-41D3-999D-B7F2209F35B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1054777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B275323-B7E6-4C4E-8218-298906B37AB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5353089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F4A0A4D-0C52-4D5F-8D92-78F5224AB9C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6223438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A538259F-E261-48D1-A16F-8BBA9BE8376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170007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17C43-CEB0-4D17-8151-149208EE51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6901395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BFCE1-EE77-44AA-AA07-03BB7EE9658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66969914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A7FB7-8B49-4541-A4EA-29D9BE866BC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7636066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1C9F0-BAE5-4474-BF24-D20F533FCBC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452853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8FB8A0-C5AA-48D8-9083-0E343F8A6DE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13515858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CB9FE-1BD8-45B1-9462-74178796A6D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22292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93EB7-35FA-4D19-A8BE-BE316499FA8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54503246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6F615-010A-4B62-BE64-F915CCF0B67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4006004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D8FBE-5FF1-43BB-8E4F-F5B08EA9450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8872994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17CA0-4A50-45F6-BE05-E417CB5B349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01760531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F6F2C-2413-4BC1-9799-B73275437D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2473963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0C14B-3D1E-49B1-89B4-32B41A02080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90886809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29F90A3-C4BA-4180-A0D4-75B3EA59174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0740156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0BF55-A30B-49DD-8D6F-5F1B63EA9E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920957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BBBAA-FA3C-472F-8739-5F8294D4B20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06809110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D9DC1-319D-4EE8-B2DE-04B8F037F44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46951326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3320C-4435-4497-B0DC-02BDAD0D40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22261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3ED16-94FF-491E-8AA1-61D77EFB5D6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10155418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C0016-FD83-42EB-BF29-BFE8A5581FD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5302416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15402-D4EB-4825-AFEC-3C74E8947CF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279080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007C4-D74F-498F-84AF-3F96644F271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2718518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EF749-8D5D-4EE7-B916-35C3CA65E61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461709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ED9BD-9416-4FA6-ACE3-8356965ABE0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76271776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A104B-9E1E-46C2-9A8F-6BF3F905B7C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9940439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0268F-748E-48B9-B356-FE2E9CB5E4C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2763250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8D06AE6-107E-4C4C-B1A5-6F297484FEC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8128258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5BB31-141A-4FBB-8703-F65CBB6F1ED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5698675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D7219-EBB3-49EA-A755-4183A90637B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81980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AC9FD-2923-4669-AE62-00A8F4AB187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5619513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C308E-DF4B-46B5-82FB-DB5282C06F3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288801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7614A-2848-467B-96C9-A28B151716B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1345643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68EBB-DC00-4DFD-9E5A-10CEA47061C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71160992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09A52-1A0B-4507-AF2E-BF16E3F80F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59027101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8E3CF-26FD-4635-89A1-1BC5D9871BC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01832668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D4BB1-1677-421D-B1E8-C8A57F6A173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7282442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058BE-9D75-41A4-B391-10D588D37A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1195158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34969-DC70-45EE-BF1D-5CD28C4950F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279995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B9F4A-109E-43FC-8AD2-ED9879607AC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7394671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BEDD9C4-CD9E-4361-9ACB-0A9CD5120EA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6632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122CB-20C9-4B26-9EEB-BB1B371D4D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2746037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622F9-BD8E-4BEA-A943-5C7A319505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9662257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C019E-F87F-40A2-BF5D-B620F4AB352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1918992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1EDD-BC47-459D-9112-0A0101D9B5E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66500940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1F3B8-93A8-42D2-BC5F-01EAE29219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80155275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FC007-79D6-4FC3-A47C-C34C7CF333F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8925419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6FC90-CFB7-42D4-BB84-C5CADDF1F2A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6742287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0CFD1-7AB6-482B-9DDB-1F307591AA0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80868448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04F2B-BF10-4E9A-8F90-282BE4A4EFB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42747942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DFED9-8043-4708-8D04-997D3A84570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97652596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E4A65-3A19-410C-ACE5-485D829D40B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3933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507C3-1179-45CF-90CE-2A6A4F62896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705506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7A16D-4A8B-4A01-A079-44AB50A3CDA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84103219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3087B-FAFB-4D9D-B25C-8BABED73920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40055871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C1AE7D4-F984-463A-AADC-BE65F882793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1227757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5286-A2E0-4D1A-81C7-61D5234D63B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44353937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A5E3C-BB80-47B9-9A52-5AC83659D0D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42152396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15883-48A5-41A2-93F1-49E57E153FE0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8937717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535C9-11DF-47A2-984E-437DC053E62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94961807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CA4A5-E1E8-4501-AE37-18DE8986A30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79612444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A5007-3567-4955-91AD-254319B2069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52327321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158A0-EFBB-4E5B-8DF0-8EADD2040F2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5163600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C10F46-A9B3-4732-AC83-17377193450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869928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867E8-C38A-4274-AC6F-05A7B8A95E4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7942621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FE04B-7CB4-4ED7-96D8-40FAC280281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62255617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2E161-4794-4C9E-A175-AA1BDC430B9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66153339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94A636-34A2-489D-9FF1-8D21C624BC0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89095329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1DF48DE-9B1F-4F26-A388-D2859554083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71944469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53018-B663-4EF9-9C91-93AD4D4507C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28707886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68C7C-70BB-4858-9689-C47CBF12AE8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43081254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7E811-BE4B-4F8D-B76A-0CCB6C5EEC5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431391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BEB73-B6DE-404F-A19C-94B3313D40D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56494718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9D898-0C56-46D0-B04A-6B61059881A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13929858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96E48-6A07-4059-9839-4A99BDDB110C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00806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7ACCC-C963-4801-9141-398617B108E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8753962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D09FB-7C7F-4773-80C9-88440375872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40600893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2BBB-D9AA-4EEB-9ADC-400DBE94FBD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57635700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C8A2D-47B8-434B-A936-D1D99EB4ED2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7980010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9A26B-4F0D-4FF4-A3FE-00E1FD87E1E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17240672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31BE32-E066-4658-80F4-964FD0685AE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0034407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BB94B79-C6C7-4B1F-98C0-E81212F306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793546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17761-1089-4DB9-B695-8859B47EB7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5045115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0F9F3-1EFB-460D-B02E-D35D8C2B501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0735192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B9EE4-2BBE-4104-A067-59BC6A9DA1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8637517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16DCD-0BDB-4D64-B8BC-C2EFF88C9C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37999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9B4F8-FFEF-4A83-8CC2-C1EE83085F1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44482222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D95E6-A127-46D6-9806-30B42A8685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4893946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4041B-B4C5-4A30-8A16-B0A768E2D87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603412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1A672-68A8-48F1-8ED1-E8AD9B652D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8841326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1C0F0-D5F3-45BC-AE4A-CF880AF2D2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973097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97889-D88D-4DFB-AE63-49E265BCB9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4826693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5498C-AD19-4885-BC2D-CC9A306D99A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0901112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8C5C8-9CB6-46D0-8938-7E54BB43B1A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0464671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9FA8584-83E6-4367-B003-502FE8DDCFD3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49691004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7EF3B-30B1-485D-8969-FF99F0B7C79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23021032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9970D-7EBE-49A0-8D31-3298CA182E7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534227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BA22DC-9C23-4F73-B3AF-2B33EE3AFF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41087500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C043F-2483-42A7-AADC-D509C9027EB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12134637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1DF49-0396-4834-B019-290727ADAB9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7961755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960EB-8D17-4FB5-AE6E-1DAA02DE7A3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0830386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4A757-7910-4394-9FD4-D6AC140842F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92243858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BB8EF-6A4D-412C-AFB6-0163E2B8BED8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71966686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11A2D-8F75-43DE-84A6-DD3270877FA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74294486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6057A-BC84-40EC-9683-2C52592941A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13989218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0B10B-7143-45AB-A0DC-42AC0B0DFEC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64173969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460B9-8C64-4DD5-A92B-B222F5931CF9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1349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dirty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2F84D-7C97-47BA-BDC4-768A199E09D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067623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5CF66-16AC-49BD-B426-6BCE60B95C5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29795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FC1D9-9CF9-489F-9BAC-7B9D2B0CF0B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668482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B3547-1B97-4800-B890-92C3F11E5D9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906971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852E916-94CC-4025-A447-CF729C8598F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7516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ADB6D-B806-43B0-9A56-0886C6B8541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3155451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E5997-9089-4390-99A9-1DDBDBEFFC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66905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92D00-5B88-44D5-8B2F-1554993794F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406880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072572-19DD-4DDC-BFF0-1893A4805B1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799548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214AB-9F0C-41F2-BB74-2F372AA65C3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41973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45983-0F91-401D-9F80-B5B60ADE9B8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940357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CB21C-4807-4FD1-BCD1-C8F2DCFA66C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329273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C0838-63F0-4E32-8BE8-8F5C159474E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3650878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0C1E4-71CE-4472-B34A-63AB59392F5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81953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DE900-B60E-404A-B22D-ABB6B630907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0843234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A6A0D-AE1A-42DC-884E-6B9A2DA0B6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30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24D9A-B4FF-41BF-9B4B-7015A33C0595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779364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1EAE331-072D-48CB-A491-3D459F97FC2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0130234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AD8EF-9092-4551-9BF5-8263C5D481C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886220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C7D6D-740D-45FB-853C-60FFF0548BF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253830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BB56C-48C2-4D82-A4AD-FE54E46C5C0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086600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4947-DE5F-450C-AC8E-5938737E931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437271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963DF-6C88-4DC1-B7CB-D7910BE69DA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657665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01049-1024-4555-957D-5222901A314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731709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1471-6F63-42C4-AF8A-F99BC8BA8E4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074996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5A0DE-AF5F-4975-B27D-FB25040FCE8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6567302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BE62E-E760-4728-9A7F-8EC243A2B4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0549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205DC-C394-4BB5-899F-0DEDBC976706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525608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DF912-4501-4444-98D4-BD6A75D03F0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8907063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D08D791-D512-4487-8669-6B6E6906304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548034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12F5E7-D67F-492D-9078-3FA51F61C32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855072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CB397-B66F-4501-B5BB-DF2D417FF6D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699804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5481-3C42-485D-B6AA-01DEA847651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225403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6EFD7-4EA2-4A11-BD76-95D488B1E15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235304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8BC1F-E1CF-4006-8676-C8C4CA533E7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3741652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28156-EB30-4055-902B-D54E36F94BD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3255420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5172C-E6A7-414D-A573-19D67A7110F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50246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15875-C154-40B7-B69B-24107920364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8415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4965C-5F59-4CD3-9845-EC4E87967A9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8854575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CA715-8316-444C-A318-3A5F4DBCCCF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1880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CA9C2-F301-4310-8885-27D5EF33D2B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1767002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52F51-6B09-4561-9981-AC4914D7036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100548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A2494E0-43D5-4675-9800-22D1935D63E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9127561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64879-71EB-4A2F-8485-F5337ADB8A7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54540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96ED3-8D2E-4EA2-A43F-3D5ABA975D3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2031030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DAEFE-5BC1-4095-88FD-166597B65BF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6541764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4C8A1-A413-41D5-A32D-A7AC696ED29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9041757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12F02-081E-4CCC-988F-90139EB17A3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739754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9B160-A830-4F2A-9C27-C6B0F5FED6D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5800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9E0E1-D348-40C9-B27D-339DEAB9965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48938786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9ED3F-D5A5-4E87-BD5B-DBDD210C69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9336078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FD808-B22F-4260-8D3A-5505C6F6637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786649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4CCA6-D432-4C83-9AE4-72A41E8DAFE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1218473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9DB20-94AB-4110-942D-482CE07C608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64170706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4CFE687-4D17-4614-A55B-BA33A0CF49C8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3043652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82B00-97D2-4EA5-8C07-55874A94EC5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726416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4CBA04-A754-46F7-AD68-2B0C46225D1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0886828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5CB66-1986-4796-892D-8BF6F7ACA24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6799245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88460-5344-4DB3-9244-C9C3CA36E10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5208823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D6E76-F11A-4F19-96CA-3FD8706E772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7296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EC8A0-8711-4673-84EA-D1AF717E969B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71979793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7EBDB-26AE-4AC3-97CC-3754A73E385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517427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93442-4249-4CF9-A1B5-307B5FCB182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10866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75B12-C1DE-44B1-9BCC-9E00FE705E5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053603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E5E9E-53E9-4FCE-9DC3-F3C6BC6A8CB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262737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AA341-BEAB-42C9-B932-A43C767668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89216426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2D978BB-9E63-493B-80C2-0FDCFE8AAE29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0169924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84D46-834B-4B86-A6E2-35A7D5889BF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642634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A396A-DE27-4C85-A1D5-8E5906EC48C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4605930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A1A9E-B41F-4896-870D-D305A61D527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761275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E73E4-630C-41B1-9635-2EF039F546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07167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6CA90-FFBE-4D44-89CB-4DDD9BB6927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443568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BF9BFD-77A4-4C63-B2A6-E18148C0E86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956154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4AF42-3CCA-41D7-95AF-670B244CCC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7167683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513E7-111E-47B1-A623-EB0B8052CDE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6123805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dirty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4AAB9-87ED-444B-B1BC-852318BDAE4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3145190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9957A-0602-41FC-AFB9-A027A8B05B9F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0333839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0F77C-5C36-4AB3-98F8-CB271C13089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87186630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8CCF8-9829-4881-9D37-E279A7600EF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79857193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12DC7EC-9298-48DA-A614-08514C81636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7597948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95D8A-C27E-4E26-A188-7F6D08CBC61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65254614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3015B-4F4F-4365-A7A3-A8A3BAE2099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51744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E4F6E62B-1DD8-4808-AFD5-261A77180F91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76" r:id="rId1"/>
    <p:sldLayoutId id="2147490058" r:id="rId2"/>
    <p:sldLayoutId id="2147490059" r:id="rId3"/>
    <p:sldLayoutId id="2147490060" r:id="rId4"/>
    <p:sldLayoutId id="2147490061" r:id="rId5"/>
    <p:sldLayoutId id="2147490062" r:id="rId6"/>
    <p:sldLayoutId id="2147490063" r:id="rId7"/>
    <p:sldLayoutId id="2147490064" r:id="rId8"/>
    <p:sldLayoutId id="2147490065" r:id="rId9"/>
    <p:sldLayoutId id="2147490066" r:id="rId10"/>
    <p:sldLayoutId id="2147490067" r:id="rId11"/>
    <p:sldLayoutId id="214749006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DB8CAC3-9F1F-483B-A039-779B47D9506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5" r:id="rId1"/>
    <p:sldLayoutId id="2147490156" r:id="rId2"/>
    <p:sldLayoutId id="2147490157" r:id="rId3"/>
    <p:sldLayoutId id="2147490158" r:id="rId4"/>
    <p:sldLayoutId id="2147490159" r:id="rId5"/>
    <p:sldLayoutId id="2147490160" r:id="rId6"/>
    <p:sldLayoutId id="2147490161" r:id="rId7"/>
    <p:sldLayoutId id="2147490162" r:id="rId8"/>
    <p:sldLayoutId id="2147490163" r:id="rId9"/>
    <p:sldLayoutId id="2147490164" r:id="rId10"/>
    <p:sldLayoutId id="2147490165" r:id="rId11"/>
    <p:sldLayoutId id="214749016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88B1884C-AA4D-448A-9852-AD197AFEEBB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6" r:id="rId1"/>
    <p:sldLayoutId id="2147490287" r:id="rId2"/>
    <p:sldLayoutId id="2147490288" r:id="rId3"/>
    <p:sldLayoutId id="2147490289" r:id="rId4"/>
    <p:sldLayoutId id="2147490290" r:id="rId5"/>
    <p:sldLayoutId id="2147490291" r:id="rId6"/>
    <p:sldLayoutId id="2147490292" r:id="rId7"/>
    <p:sldLayoutId id="2147490293" r:id="rId8"/>
    <p:sldLayoutId id="2147490294" r:id="rId9"/>
    <p:sldLayoutId id="2147490295" r:id="rId10"/>
    <p:sldLayoutId id="21474902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966B64F-8143-4D58-AA33-7EDF8677BEC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97" r:id="rId1"/>
    <p:sldLayoutId id="2147490298" r:id="rId2"/>
    <p:sldLayoutId id="2147490299" r:id="rId3"/>
    <p:sldLayoutId id="2147490300" r:id="rId4"/>
    <p:sldLayoutId id="2147490301" r:id="rId5"/>
    <p:sldLayoutId id="2147490302" r:id="rId6"/>
    <p:sldLayoutId id="2147490303" r:id="rId7"/>
    <p:sldLayoutId id="2147490304" r:id="rId8"/>
    <p:sldLayoutId id="2147490305" r:id="rId9"/>
    <p:sldLayoutId id="2147490306" r:id="rId10"/>
    <p:sldLayoutId id="21474903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0AC8B43-31F4-45F8-AB5E-0DC30D0C0C7A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08" r:id="rId1"/>
    <p:sldLayoutId id="2147490309" r:id="rId2"/>
    <p:sldLayoutId id="2147490310" r:id="rId3"/>
    <p:sldLayoutId id="2147490311" r:id="rId4"/>
    <p:sldLayoutId id="2147490312" r:id="rId5"/>
    <p:sldLayoutId id="2147490313" r:id="rId6"/>
    <p:sldLayoutId id="2147490314" r:id="rId7"/>
    <p:sldLayoutId id="2147490315" r:id="rId8"/>
    <p:sldLayoutId id="2147490316" r:id="rId9"/>
    <p:sldLayoutId id="2147490317" r:id="rId10"/>
    <p:sldLayoutId id="21474903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23AC333-A553-49FB-B8EC-6FEBAF0FD85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19" r:id="rId1"/>
    <p:sldLayoutId id="2147490167" r:id="rId2"/>
    <p:sldLayoutId id="2147490168" r:id="rId3"/>
    <p:sldLayoutId id="2147490169" r:id="rId4"/>
    <p:sldLayoutId id="2147490170" r:id="rId5"/>
    <p:sldLayoutId id="2147490171" r:id="rId6"/>
    <p:sldLayoutId id="2147490172" r:id="rId7"/>
    <p:sldLayoutId id="2147490173" r:id="rId8"/>
    <p:sldLayoutId id="2147490174" r:id="rId9"/>
    <p:sldLayoutId id="2147490175" r:id="rId10"/>
    <p:sldLayoutId id="2147490176" r:id="rId11"/>
    <p:sldLayoutId id="214749017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65A418D-857E-4475-8B11-379F474A498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0" r:id="rId1"/>
    <p:sldLayoutId id="2147490178" r:id="rId2"/>
    <p:sldLayoutId id="2147490179" r:id="rId3"/>
    <p:sldLayoutId id="2147490180" r:id="rId4"/>
    <p:sldLayoutId id="2147490181" r:id="rId5"/>
    <p:sldLayoutId id="2147490182" r:id="rId6"/>
    <p:sldLayoutId id="2147490183" r:id="rId7"/>
    <p:sldLayoutId id="2147490184" r:id="rId8"/>
    <p:sldLayoutId id="2147490185" r:id="rId9"/>
    <p:sldLayoutId id="2147490186" r:id="rId10"/>
    <p:sldLayoutId id="2147490187" r:id="rId11"/>
    <p:sldLayoutId id="21474901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75173AF-0348-4107-98CD-94364B7B7825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1" r:id="rId1"/>
    <p:sldLayoutId id="2147490189" r:id="rId2"/>
    <p:sldLayoutId id="2147490190" r:id="rId3"/>
    <p:sldLayoutId id="2147490191" r:id="rId4"/>
    <p:sldLayoutId id="2147490192" r:id="rId5"/>
    <p:sldLayoutId id="2147490193" r:id="rId6"/>
    <p:sldLayoutId id="2147490194" r:id="rId7"/>
    <p:sldLayoutId id="2147490195" r:id="rId8"/>
    <p:sldLayoutId id="2147490196" r:id="rId9"/>
    <p:sldLayoutId id="2147490197" r:id="rId10"/>
    <p:sldLayoutId id="2147490198" r:id="rId11"/>
    <p:sldLayoutId id="214749019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50B6F44-0EA8-4E42-B5A0-17277BFEE21E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2" r:id="rId1"/>
    <p:sldLayoutId id="2147490200" r:id="rId2"/>
    <p:sldLayoutId id="2147490201" r:id="rId3"/>
    <p:sldLayoutId id="2147490202" r:id="rId4"/>
    <p:sldLayoutId id="2147490203" r:id="rId5"/>
    <p:sldLayoutId id="2147490204" r:id="rId6"/>
    <p:sldLayoutId id="2147490205" r:id="rId7"/>
    <p:sldLayoutId id="2147490206" r:id="rId8"/>
    <p:sldLayoutId id="2147490207" r:id="rId9"/>
    <p:sldLayoutId id="2147490208" r:id="rId10"/>
    <p:sldLayoutId id="2147490209" r:id="rId11"/>
    <p:sldLayoutId id="214749021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A1DB833-42A9-4111-A385-CB20F5AEF377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3" r:id="rId1"/>
    <p:sldLayoutId id="2147490211" r:id="rId2"/>
    <p:sldLayoutId id="2147490212" r:id="rId3"/>
    <p:sldLayoutId id="2147490213" r:id="rId4"/>
    <p:sldLayoutId id="2147490214" r:id="rId5"/>
    <p:sldLayoutId id="2147490215" r:id="rId6"/>
    <p:sldLayoutId id="2147490216" r:id="rId7"/>
    <p:sldLayoutId id="2147490217" r:id="rId8"/>
    <p:sldLayoutId id="2147490218" r:id="rId9"/>
    <p:sldLayoutId id="2147490219" r:id="rId10"/>
    <p:sldLayoutId id="2147490220" r:id="rId11"/>
    <p:sldLayoutId id="21474902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AA213A1-1AAA-450D-B2E0-E0524F827A1D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6" r:id="rId1"/>
    <p:sldLayoutId id="2147490243" r:id="rId2"/>
    <p:sldLayoutId id="2147490244" r:id="rId3"/>
    <p:sldLayoutId id="2147490245" r:id="rId4"/>
    <p:sldLayoutId id="2147490246" r:id="rId5"/>
    <p:sldLayoutId id="2147490247" r:id="rId6"/>
    <p:sldLayoutId id="2147490248" r:id="rId7"/>
    <p:sldLayoutId id="2147490249" r:id="rId8"/>
    <p:sldLayoutId id="2147490250" r:id="rId9"/>
    <p:sldLayoutId id="2147490251" r:id="rId10"/>
    <p:sldLayoutId id="2147490252" r:id="rId11"/>
    <p:sldLayoutId id="214749025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12BD6A5-DC8F-47C1-87A9-88E34A38E60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77" r:id="rId1"/>
    <p:sldLayoutId id="2147490069" r:id="rId2"/>
    <p:sldLayoutId id="2147490070" r:id="rId3"/>
    <p:sldLayoutId id="2147490071" r:id="rId4"/>
    <p:sldLayoutId id="2147490072" r:id="rId5"/>
    <p:sldLayoutId id="2147490073" r:id="rId6"/>
    <p:sldLayoutId id="2147490074" r:id="rId7"/>
    <p:sldLayoutId id="2147490075" r:id="rId8"/>
    <p:sldLayoutId id="2147490076" r:id="rId9"/>
    <p:sldLayoutId id="2147490077" r:id="rId10"/>
    <p:sldLayoutId id="2147490078" r:id="rId11"/>
    <p:sldLayoutId id="2147490079" r:id="rId12"/>
    <p:sldLayoutId id="2147490080" r:id="rId13"/>
    <p:sldLayoutId id="2147490081" r:id="rId14"/>
    <p:sldLayoutId id="2147490082" r:id="rId15"/>
    <p:sldLayoutId id="2147490083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BEB991F-82C8-4859-B04D-1C5E5383D30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7" r:id="rId1"/>
    <p:sldLayoutId id="2147490254" r:id="rId2"/>
    <p:sldLayoutId id="2147490255" r:id="rId3"/>
    <p:sldLayoutId id="2147490256" r:id="rId4"/>
    <p:sldLayoutId id="2147490257" r:id="rId5"/>
    <p:sldLayoutId id="2147490258" r:id="rId6"/>
    <p:sldLayoutId id="2147490259" r:id="rId7"/>
    <p:sldLayoutId id="2147490260" r:id="rId8"/>
    <p:sldLayoutId id="2147490261" r:id="rId9"/>
    <p:sldLayoutId id="2147490262" r:id="rId10"/>
    <p:sldLayoutId id="2147490263" r:id="rId11"/>
    <p:sldLayoutId id="214749026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7A86AE4-D305-42A1-8FB2-B6AF68CAF95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328" r:id="rId1"/>
    <p:sldLayoutId id="2147490265" r:id="rId2"/>
    <p:sldLayoutId id="2147490266" r:id="rId3"/>
    <p:sldLayoutId id="2147490267" r:id="rId4"/>
    <p:sldLayoutId id="2147490268" r:id="rId5"/>
    <p:sldLayoutId id="2147490269" r:id="rId6"/>
    <p:sldLayoutId id="2147490270" r:id="rId7"/>
    <p:sldLayoutId id="2147490271" r:id="rId8"/>
    <p:sldLayoutId id="2147490272" r:id="rId9"/>
    <p:sldLayoutId id="2147490273" r:id="rId10"/>
    <p:sldLayoutId id="2147490274" r:id="rId11"/>
    <p:sldLayoutId id="214749027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1B994A3-D7BE-46FF-A54F-7F0EC7555BA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78" r:id="rId1"/>
    <p:sldLayoutId id="2147490084" r:id="rId2"/>
    <p:sldLayoutId id="2147490085" r:id="rId3"/>
    <p:sldLayoutId id="2147490086" r:id="rId4"/>
    <p:sldLayoutId id="2147490087" r:id="rId5"/>
    <p:sldLayoutId id="2147490088" r:id="rId6"/>
    <p:sldLayoutId id="2147490089" r:id="rId7"/>
    <p:sldLayoutId id="2147490090" r:id="rId8"/>
    <p:sldLayoutId id="2147490091" r:id="rId9"/>
    <p:sldLayoutId id="2147490092" r:id="rId10"/>
    <p:sldLayoutId id="21474900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20031FD-B475-4D04-A945-C37A3013BD8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79" r:id="rId1"/>
    <p:sldLayoutId id="2147490094" r:id="rId2"/>
    <p:sldLayoutId id="2147490095" r:id="rId3"/>
    <p:sldLayoutId id="2147490096" r:id="rId4"/>
    <p:sldLayoutId id="2147490097" r:id="rId5"/>
    <p:sldLayoutId id="2147490098" r:id="rId6"/>
    <p:sldLayoutId id="2147490099" r:id="rId7"/>
    <p:sldLayoutId id="2147490100" r:id="rId8"/>
    <p:sldLayoutId id="2147490101" r:id="rId9"/>
    <p:sldLayoutId id="2147490102" r:id="rId10"/>
    <p:sldLayoutId id="214749010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2B1E68-C8C4-4D70-84D6-BC954E3C470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0" r:id="rId1"/>
    <p:sldLayoutId id="2147490104" r:id="rId2"/>
    <p:sldLayoutId id="2147490105" r:id="rId3"/>
    <p:sldLayoutId id="2147490106" r:id="rId4"/>
    <p:sldLayoutId id="2147490107" r:id="rId5"/>
    <p:sldLayoutId id="2147490108" r:id="rId6"/>
    <p:sldLayoutId id="2147490109" r:id="rId7"/>
    <p:sldLayoutId id="2147490110" r:id="rId8"/>
    <p:sldLayoutId id="2147490111" r:id="rId9"/>
    <p:sldLayoutId id="2147490112" r:id="rId10"/>
    <p:sldLayoutId id="2147490113" r:id="rId11"/>
    <p:sldLayoutId id="214749011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EB570DB-F5B8-412C-AB0E-7E019194BB9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1" r:id="rId1"/>
    <p:sldLayoutId id="2147490115" r:id="rId2"/>
    <p:sldLayoutId id="2147490116" r:id="rId3"/>
    <p:sldLayoutId id="2147490117" r:id="rId4"/>
    <p:sldLayoutId id="2147490118" r:id="rId5"/>
    <p:sldLayoutId id="2147490119" r:id="rId6"/>
    <p:sldLayoutId id="2147490120" r:id="rId7"/>
    <p:sldLayoutId id="2147490121" r:id="rId8"/>
    <p:sldLayoutId id="2147490122" r:id="rId9"/>
    <p:sldLayoutId id="2147490123" r:id="rId10"/>
    <p:sldLayoutId id="214749012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F690B05-EB1F-42BB-BD65-F6C5C0EF6C02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2" r:id="rId1"/>
    <p:sldLayoutId id="2147490125" r:id="rId2"/>
    <p:sldLayoutId id="2147490126" r:id="rId3"/>
    <p:sldLayoutId id="2147490127" r:id="rId4"/>
    <p:sldLayoutId id="2147490128" r:id="rId5"/>
    <p:sldLayoutId id="2147490129" r:id="rId6"/>
    <p:sldLayoutId id="2147490130" r:id="rId7"/>
    <p:sldLayoutId id="2147490131" r:id="rId8"/>
    <p:sldLayoutId id="2147490132" r:id="rId9"/>
    <p:sldLayoutId id="2147490133" r:id="rId10"/>
    <p:sldLayoutId id="214749013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84ADE82-8154-4252-956F-6CC0A535C2BB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3" r:id="rId1"/>
    <p:sldLayoutId id="2147490135" r:id="rId2"/>
    <p:sldLayoutId id="2147490136" r:id="rId3"/>
    <p:sldLayoutId id="2147490137" r:id="rId4"/>
    <p:sldLayoutId id="2147490138" r:id="rId5"/>
    <p:sldLayoutId id="2147490139" r:id="rId6"/>
    <p:sldLayoutId id="2147490140" r:id="rId7"/>
    <p:sldLayoutId id="2147490141" r:id="rId8"/>
    <p:sldLayoutId id="2147490142" r:id="rId9"/>
    <p:sldLayoutId id="2147490143" r:id="rId10"/>
    <p:sldLayoutId id="2147490144" r:id="rId11"/>
    <p:sldLayoutId id="214749014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7B52178-A318-4FD4-AC4A-6F9EDC529E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284" r:id="rId1"/>
    <p:sldLayoutId id="2147490146" r:id="rId2"/>
    <p:sldLayoutId id="2147490147" r:id="rId3"/>
    <p:sldLayoutId id="2147490148" r:id="rId4"/>
    <p:sldLayoutId id="2147490149" r:id="rId5"/>
    <p:sldLayoutId id="2147490150" r:id="rId6"/>
    <p:sldLayoutId id="2147490151" r:id="rId7"/>
    <p:sldLayoutId id="2147490152" r:id="rId8"/>
    <p:sldLayoutId id="2147490153" r:id="rId9"/>
    <p:sldLayoutId id="2147490154" r:id="rId10"/>
    <p:sldLayoutId id="214749015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第十三课 一个高职生的升职神话（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作业：</a:t>
            </a:r>
            <a:endParaRPr lang="zh-CN" alt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8307" name="内容占位符 2"/>
          <p:cNvSpPr>
            <a:spLocks noGrp="1"/>
          </p:cNvSpPr>
          <p:nvPr>
            <p:ph idx="1"/>
          </p:nvPr>
        </p:nvSpPr>
        <p:spPr>
          <a:xfrm>
            <a:off x="179388" y="1628775"/>
            <a:ext cx="8893175" cy="48244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练习活页</a:t>
            </a:r>
            <a:r>
              <a:rPr lang="en-US" altLang="zh-CN" b="1" smtClean="0"/>
              <a:t>P4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九、写一写（任选一题，写</a:t>
            </a:r>
            <a:r>
              <a:rPr lang="en-US" altLang="zh-CN" b="1" smtClean="0"/>
              <a:t>180</a:t>
            </a:r>
            <a:r>
              <a:rPr lang="zh-CN" altLang="en-US" b="1" smtClean="0"/>
              <a:t>字以上）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FF"/>
                </a:solidFill>
              </a:rPr>
              <a:t>1. </a:t>
            </a:r>
            <a:r>
              <a:rPr lang="zh-CN" altLang="en-US" b="1" smtClean="0">
                <a:solidFill>
                  <a:srgbClr val="0000FF"/>
                </a:solidFill>
              </a:rPr>
              <a:t>杨丽为什么能得到那份工作？如果你是杨丽，实习时你会像杨丽那样做吗？为什么？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>
                <a:solidFill>
                  <a:srgbClr val="0000FF"/>
                </a:solidFill>
              </a:rPr>
              <a:t>2. </a:t>
            </a:r>
            <a:r>
              <a:rPr lang="zh-CN" altLang="en-US" b="1" smtClean="0">
                <a:solidFill>
                  <a:srgbClr val="0000FF"/>
                </a:solidFill>
              </a:rPr>
              <a:t>请至少举两个例子说明杨丽是怎么努力工作的。为了获得事业的成功，在以后的工作中你打算怎么做？</a:t>
            </a:r>
            <a:endParaRPr lang="en-US" altLang="zh-CN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预习：第</a:t>
            </a:r>
            <a:r>
              <a:rPr lang="en-US" altLang="zh-CN" smtClean="0"/>
              <a:t>2</a:t>
            </a:r>
            <a:r>
              <a:rPr lang="zh-CN" altLang="en-US" smtClean="0"/>
              <a:t>课</a:t>
            </a:r>
            <a:r>
              <a:rPr lang="en-US" altLang="zh-CN" smtClean="0"/>
              <a:t>《</a:t>
            </a:r>
            <a:r>
              <a:rPr lang="zh-CN" altLang="en-US" smtClean="0"/>
              <a:t>选择</a:t>
            </a:r>
            <a:r>
              <a:rPr lang="en-US" altLang="zh-CN" smtClean="0"/>
              <a:t>》</a:t>
            </a:r>
            <a:endParaRPr lang="zh-CN" altLang="en-US" smtClean="0"/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>
          <a:xfrm>
            <a:off x="179388" y="1628775"/>
            <a:ext cx="8964612" cy="4679950"/>
          </a:xfrm>
        </p:spPr>
        <p:txBody>
          <a:bodyPr/>
          <a:lstStyle/>
          <a:p>
            <a:r>
              <a:rPr lang="zh-CN" altLang="zh-CN" b="1" smtClean="0"/>
              <a:t>生词</a:t>
            </a:r>
            <a:r>
              <a:rPr lang="en-US" altLang="zh-CN" b="1" smtClean="0"/>
              <a:t>1-22</a:t>
            </a:r>
            <a:r>
              <a:rPr lang="zh-CN" altLang="en-US" b="1" smtClean="0"/>
              <a:t>（重点词：</a:t>
            </a:r>
            <a:r>
              <a:rPr lang="zh-CN" altLang="zh-CN" b="1" smtClean="0">
                <a:solidFill>
                  <a:srgbClr val="0000FF"/>
                </a:solidFill>
              </a:rPr>
              <a:t>无可奈何、多余、气氛</a:t>
            </a:r>
            <a:r>
              <a:rPr lang="zh-CN" altLang="en-US" b="1" smtClean="0"/>
              <a:t>）</a:t>
            </a:r>
            <a:endParaRPr lang="zh-CN" altLang="zh-CN" b="1" smtClean="0"/>
          </a:p>
          <a:p>
            <a:r>
              <a:rPr lang="zh-CN" altLang="en-US" b="1" smtClean="0"/>
              <a:t>语法：</a:t>
            </a:r>
            <a:r>
              <a:rPr lang="zh-CN" altLang="en-US" b="1" smtClean="0">
                <a:solidFill>
                  <a:srgbClr val="0000FF"/>
                </a:solidFill>
              </a:rPr>
              <a:t>之类，临，不由得</a:t>
            </a:r>
            <a:endParaRPr lang="en-US" altLang="zh-CN" b="1" smtClean="0">
              <a:solidFill>
                <a:srgbClr val="0000FF"/>
              </a:solidFill>
            </a:endParaRPr>
          </a:p>
          <a:p>
            <a:r>
              <a:rPr lang="zh-CN" altLang="zh-CN" b="1" smtClean="0"/>
              <a:t>课文</a:t>
            </a:r>
            <a:r>
              <a:rPr lang="en-US" altLang="zh-CN" b="1" smtClean="0"/>
              <a:t>1-5</a:t>
            </a:r>
            <a:r>
              <a:rPr lang="zh-CN" altLang="zh-CN" b="1" smtClean="0"/>
              <a:t>自然段</a:t>
            </a:r>
          </a:p>
          <a:p>
            <a:pPr lvl="1"/>
            <a:r>
              <a:rPr lang="zh-CN" altLang="en-US" b="1" smtClean="0"/>
              <a:t>张平结婚后为什么和父母住在一起？</a:t>
            </a:r>
          </a:p>
          <a:p>
            <a:pPr lvl="1"/>
            <a:r>
              <a:rPr lang="zh-CN" altLang="en-US" b="1" smtClean="0"/>
              <a:t>同住后，张平的母亲对小刘的哪些方面不太满意？</a:t>
            </a:r>
          </a:p>
          <a:p>
            <a:pPr lvl="1"/>
            <a:r>
              <a:rPr lang="zh-CN" altLang="en-US" b="1" smtClean="0"/>
              <a:t>在男人做家务这件事上，小刘跟张平母亲的看法有什么不同？</a:t>
            </a:r>
          </a:p>
          <a:p>
            <a:pPr lvl="1"/>
            <a:r>
              <a:rPr lang="zh-CN" altLang="en-US" b="1" smtClean="0"/>
              <a:t>临交房前的那次聊天儿后，家里的气氛为什么开始变得紧张？</a:t>
            </a:r>
          </a:p>
          <a:p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活页练习册</a:t>
            </a:r>
            <a:endParaRPr lang="zh-CN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067" name="内容占位符 2"/>
          <p:cNvSpPr>
            <a:spLocks noGrp="1"/>
          </p:cNvSpPr>
          <p:nvPr>
            <p:ph idx="1"/>
          </p:nvPr>
        </p:nvSpPr>
        <p:spPr>
          <a:xfrm>
            <a:off x="34925" y="1700213"/>
            <a:ext cx="9109075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一、在所给词的前面或后面搭配一个适当的成分</a:t>
            </a:r>
            <a:endParaRPr lang="zh-CN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1. </a:t>
            </a:r>
            <a:r>
              <a:rPr lang="zh-CN" altLang="en-US" smtClean="0"/>
              <a:t>（           ）称号</a:t>
            </a:r>
            <a:r>
              <a:rPr lang="en-US" altLang="zh-CN" smtClean="0"/>
              <a:t>         2.</a:t>
            </a:r>
            <a:r>
              <a:rPr lang="zh-CN" altLang="en-US" smtClean="0"/>
              <a:t>  考察（           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3. </a:t>
            </a:r>
            <a:r>
              <a:rPr lang="zh-CN" altLang="en-US" smtClean="0"/>
              <a:t>（           ）学历</a:t>
            </a:r>
            <a:r>
              <a:rPr lang="en-US" altLang="zh-CN" smtClean="0"/>
              <a:t>        </a:t>
            </a:r>
            <a:r>
              <a:rPr lang="zh-CN" altLang="en-US" smtClean="0"/>
              <a:t> </a:t>
            </a:r>
            <a:r>
              <a:rPr lang="en-US" altLang="zh-CN" smtClean="0"/>
              <a:t>4.</a:t>
            </a:r>
            <a:r>
              <a:rPr lang="zh-CN" altLang="en-US" smtClean="0"/>
              <a:t>  创造（           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5. </a:t>
            </a:r>
            <a:r>
              <a:rPr lang="zh-CN" altLang="en-US" smtClean="0"/>
              <a:t>（           ）创意</a:t>
            </a:r>
            <a:r>
              <a:rPr lang="en-US" altLang="zh-CN" smtClean="0"/>
              <a:t>         6.</a:t>
            </a:r>
            <a:r>
              <a:rPr lang="zh-CN" altLang="en-US" smtClean="0"/>
              <a:t>  限制（           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7. </a:t>
            </a:r>
            <a:r>
              <a:rPr lang="zh-CN" altLang="en-US" smtClean="0"/>
              <a:t>（           ）奖金</a:t>
            </a:r>
            <a:r>
              <a:rPr lang="en-US" altLang="zh-CN" smtClean="0"/>
              <a:t>         8.</a:t>
            </a:r>
            <a:r>
              <a:rPr lang="zh-CN" altLang="en-US" smtClean="0"/>
              <a:t>  销售（           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mtClean="0"/>
              <a:t>9. </a:t>
            </a:r>
            <a:r>
              <a:rPr lang="zh-CN" altLang="en-US" smtClean="0"/>
              <a:t>（           ）资源</a:t>
            </a:r>
            <a:r>
              <a:rPr lang="en-US" altLang="zh-CN" smtClean="0"/>
              <a:t>         10.</a:t>
            </a:r>
            <a:r>
              <a:rPr lang="zh-CN" altLang="en-US" smtClean="0"/>
              <a:t>下载（           ）</a:t>
            </a:r>
          </a:p>
          <a:p>
            <a:pPr marL="0" indent="0">
              <a:buFont typeface="Wingdings" pitchFamily="2" charset="2"/>
              <a:buNone/>
            </a:pPr>
            <a:endParaRPr lang="zh-CN" altLang="en-US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42988" y="2430463"/>
            <a:ext cx="1339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最佳员工的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572250" y="2359025"/>
            <a:ext cx="92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市场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42988" y="3001963"/>
            <a:ext cx="12144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研究生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572250" y="3001963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世界纪录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988" y="3573463"/>
            <a:ext cx="714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有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572250" y="3573463"/>
            <a:ext cx="1357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时间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42988" y="4144963"/>
            <a:ext cx="1143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发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572250" y="4140200"/>
            <a:ext cx="12144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汽车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042988" y="4787900"/>
            <a:ext cx="10715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人力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572250" y="4724400"/>
            <a:ext cx="1000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资料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活页练习册</a:t>
            </a:r>
          </a:p>
        </p:txBody>
      </p:sp>
      <p:sp>
        <p:nvSpPr>
          <p:cNvPr id="89091" name="内容占位符 2"/>
          <p:cNvSpPr>
            <a:spLocks noGrp="1"/>
          </p:cNvSpPr>
          <p:nvPr>
            <p:ph idx="1"/>
          </p:nvPr>
        </p:nvSpPr>
        <p:spPr>
          <a:xfrm>
            <a:off x="179388" y="1357313"/>
            <a:ext cx="8964612" cy="55006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400" b="1" smtClean="0">
                <a:solidFill>
                  <a:srgbClr val="FF0000"/>
                </a:solidFill>
              </a:rPr>
              <a:t>二、选词填空：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        </a:t>
            </a:r>
            <a:r>
              <a:rPr lang="zh-CN" altLang="en-US" sz="2400" b="1" smtClean="0"/>
              <a:t>考察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回音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了不得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暂时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严峻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就业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实习</a:t>
            </a:r>
            <a:r>
              <a:rPr lang="en-US" altLang="zh-CN" sz="2400" b="1" smtClean="0"/>
              <a:t>    </a:t>
            </a:r>
            <a:r>
              <a:rPr lang="zh-CN" altLang="en-US" sz="2400" b="1" smtClean="0"/>
              <a:t>思路</a:t>
            </a:r>
            <a:r>
              <a:rPr lang="en-US" altLang="zh-CN" sz="2400" b="1" smtClean="0"/>
              <a:t>    </a:t>
            </a:r>
            <a:endParaRPr lang="zh-CN" altLang="en-US" sz="24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1</a:t>
            </a:r>
            <a:r>
              <a:rPr lang="zh-CN" altLang="en-US" sz="2400" b="1" smtClean="0"/>
              <a:t>．这是一件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的大事，你怎么会不知道？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2</a:t>
            </a:r>
            <a:r>
              <a:rPr lang="zh-CN" altLang="en-US" sz="2400" b="1" smtClean="0"/>
              <a:t>．这件东西我今天带回去不太方便，你能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帮我保管一下吗？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3</a:t>
            </a:r>
            <a:r>
              <a:rPr lang="zh-CN" altLang="en-US" sz="2400" b="1" smtClean="0"/>
              <a:t>．我们公司打算在北京开一家分公司，公司已经派人去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那儿的市场情况了。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4. </a:t>
            </a:r>
            <a:r>
              <a:rPr lang="zh-CN" altLang="en-US" sz="2400" b="1" smtClean="0"/>
              <a:t>今年的就业形势非常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，不少学生毕业后找不到工作。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5. </a:t>
            </a:r>
            <a:r>
              <a:rPr lang="zh-CN" altLang="en-US" sz="2400" b="1" smtClean="0"/>
              <a:t>他一连写了十几封信，可没有得到任何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6. </a:t>
            </a:r>
            <a:r>
              <a:rPr lang="zh-CN" altLang="en-US" sz="2400" b="1" smtClean="0"/>
              <a:t>我国政府正在想办法为下岗工人创造更多的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机会。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7. </a:t>
            </a:r>
            <a:r>
              <a:rPr lang="zh-CN" altLang="en-US" sz="2400" b="1" smtClean="0"/>
              <a:t>他正在思考呢，你不要打断他的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400" b="1" smtClean="0"/>
              <a:t>8. </a:t>
            </a:r>
            <a:r>
              <a:rPr lang="zh-CN" altLang="en-US" sz="2400" b="1" smtClean="0"/>
              <a:t>下个学期就要毕业了，这个学期我得找个公司</a:t>
            </a:r>
            <a:r>
              <a:rPr lang="en-US" altLang="zh-CN" sz="2400" b="1" smtClean="0"/>
              <a:t>______</a:t>
            </a:r>
            <a:r>
              <a:rPr lang="zh-CN" altLang="en-US" sz="24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400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51050" y="2266950"/>
            <a:ext cx="928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了不得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143625" y="2636838"/>
            <a:ext cx="785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暂时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891463" y="3492500"/>
            <a:ext cx="857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考察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63938" y="4283075"/>
            <a:ext cx="92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严峻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994400" y="4691063"/>
            <a:ext cx="1357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回音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537325" y="5138738"/>
            <a:ext cx="10715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就业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60950" y="5651500"/>
            <a:ext cx="785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思路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792913" y="6092825"/>
            <a:ext cx="9286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>
                <a:solidFill>
                  <a:srgbClr val="0000FF"/>
                </a:solidFill>
              </a:rPr>
              <a:t>实习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四、用指定词语完成句子：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268413"/>
            <a:ext cx="8712200" cy="4795837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endParaRPr lang="zh-CN" altLang="en-US" b="1" dirty="0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1. </a:t>
            </a:r>
            <a:r>
              <a:rPr lang="zh-CN" altLang="en-US" b="1" dirty="0" smtClean="0"/>
              <a:t>这是一份机密文件，</a:t>
            </a:r>
            <a:r>
              <a:rPr lang="en-US" altLang="zh-CN" b="1" dirty="0" smtClean="0"/>
              <a:t>_____</a:t>
            </a:r>
            <a:r>
              <a:rPr lang="en-US" b="1" dirty="0" smtClean="0"/>
              <a:t>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 </a:t>
            </a:r>
            <a:r>
              <a:rPr lang="zh-CN" altLang="en-US" b="1" dirty="0" smtClean="0"/>
              <a:t>（万万）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2. ____________</a:t>
            </a:r>
            <a:r>
              <a:rPr lang="zh-CN" altLang="en-US" b="1" dirty="0" smtClean="0"/>
              <a:t>，你今天一定得跑一趟。</a:t>
            </a:r>
            <a:r>
              <a:rPr lang="en-US" b="1" dirty="0" smtClean="0"/>
              <a:t>  </a:t>
            </a:r>
            <a:r>
              <a:rPr lang="zh-CN" altLang="en-US" b="1" dirty="0" smtClean="0"/>
              <a:t>（ 紧急）</a:t>
            </a:r>
            <a:r>
              <a:rPr lang="en-US" b="1" dirty="0" smtClean="0"/>
              <a:t>                               </a:t>
            </a:r>
            <a:endParaRPr lang="zh-CN" altLang="en-US" b="1" dirty="0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3. _____________</a:t>
            </a:r>
            <a:r>
              <a:rPr lang="zh-CN" altLang="en-US" b="1" dirty="0" smtClean="0"/>
              <a:t>：“这家饭店服务员的态度实在是太差了！”</a:t>
            </a:r>
            <a:r>
              <a:rPr lang="en-US" b="1" dirty="0" smtClean="0"/>
              <a:t> </a:t>
            </a:r>
            <a:r>
              <a:rPr lang="zh-CN" altLang="en-US" b="1" dirty="0" smtClean="0"/>
              <a:t>（不满）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4.</a:t>
            </a:r>
            <a:r>
              <a:rPr lang="zh-CN" altLang="en-US" b="1" dirty="0" smtClean="0"/>
              <a:t>这酒的度数很高，</a:t>
            </a:r>
            <a:r>
              <a:rPr lang="en-US" b="1" dirty="0" smtClean="0"/>
              <a:t>______________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</a:t>
            </a:r>
            <a:r>
              <a:rPr lang="zh-CN" altLang="en-US" b="1" dirty="0" smtClean="0"/>
              <a:t>（稍微）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067175" y="1916113"/>
            <a:ext cx="2808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万万</a:t>
            </a:r>
            <a:r>
              <a:rPr lang="zh-CN" altLang="en-US" sz="2800" b="1"/>
              <a:t>不可丢失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27088" y="2546350"/>
            <a:ext cx="29289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事情非常</a:t>
            </a:r>
            <a:r>
              <a:rPr lang="zh-CN" altLang="en-US" sz="2800" b="1">
                <a:solidFill>
                  <a:srgbClr val="FF0000"/>
                </a:solidFill>
              </a:rPr>
              <a:t>紧急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00113" y="3265488"/>
            <a:ext cx="3500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不满地</a:t>
            </a:r>
            <a:r>
              <a:rPr lang="zh-CN" altLang="en-US" sz="2800" b="1"/>
              <a:t>说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371850" y="4498975"/>
            <a:ext cx="3937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/>
              <a:t>喝一点儿就醉了</a:t>
            </a:r>
            <a:endParaRPr lang="en-US" altLang="zh-CN" sz="2800" b="1"/>
          </a:p>
          <a:p>
            <a:pPr eaLnBrk="1" hangingPunct="1"/>
            <a:r>
              <a:rPr lang="en-US" altLang="zh-CN" sz="2800" b="1"/>
              <a:t>//</a:t>
            </a:r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/>
              <a:t>少喝一些吧。</a:t>
            </a:r>
            <a:endParaRPr lang="en-US" altLang="zh-C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四、用指定词语完成句子：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1139" name="内容占位符 2"/>
          <p:cNvSpPr>
            <a:spLocks noGrp="1"/>
          </p:cNvSpPr>
          <p:nvPr>
            <p:ph idx="1"/>
          </p:nvPr>
        </p:nvSpPr>
        <p:spPr>
          <a:xfrm>
            <a:off x="539750" y="1582738"/>
            <a:ext cx="8496300" cy="51593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 _____________</a:t>
            </a:r>
            <a:r>
              <a:rPr lang="zh-CN" altLang="en-US" b="1" smtClean="0"/>
              <a:t>，你必须在两个小时内完成考试。（限制）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6.</a:t>
            </a:r>
            <a:r>
              <a:rPr lang="zh-CN" altLang="en-US" b="1" smtClean="0"/>
              <a:t>他学习特别努力，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。（保险）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7.</a:t>
            </a:r>
            <a:r>
              <a:rPr lang="zh-CN" altLang="en-US" b="1" smtClean="0"/>
              <a:t>今年春季南方雨水充足，</a:t>
            </a:r>
            <a:r>
              <a:rPr lang="en-US" altLang="zh-CN" b="1" smtClean="0"/>
              <a:t>________________________</a:t>
            </a:r>
            <a:r>
              <a:rPr lang="zh-CN" altLang="en-US" b="1" smtClean="0"/>
              <a:t>。</a:t>
            </a:r>
            <a:r>
              <a:rPr lang="en-US" altLang="zh-CN" b="1" smtClean="0"/>
              <a:t>  </a:t>
            </a:r>
            <a:r>
              <a:rPr lang="zh-CN" altLang="en-US" b="1" smtClean="0"/>
              <a:t>（则）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8.</a:t>
            </a:r>
            <a:r>
              <a:rPr lang="zh-CN" altLang="en-US" b="1" smtClean="0"/>
              <a:t>虽然已经</a:t>
            </a:r>
            <a:r>
              <a:rPr lang="en-US" altLang="zh-CN" b="1" smtClean="0"/>
              <a:t>60</a:t>
            </a:r>
            <a:r>
              <a:rPr lang="zh-CN" altLang="en-US" b="1" smtClean="0"/>
              <a:t>多岁了，但因为坚持锻炼，</a:t>
            </a:r>
            <a:r>
              <a:rPr lang="en-US" altLang="zh-CN" b="1" smtClean="0"/>
              <a:t>_______________</a:t>
            </a:r>
            <a:r>
              <a:rPr lang="zh-CN" altLang="en-US" b="1" smtClean="0"/>
              <a:t>。    （比</a:t>
            </a:r>
            <a:r>
              <a:rPr lang="en-US" altLang="zh-CN" b="1" smtClean="0"/>
              <a:t>……</a:t>
            </a:r>
            <a:r>
              <a:rPr lang="zh-CN" altLang="en-US" b="1" smtClean="0"/>
              <a:t>还</a:t>
            </a:r>
            <a:r>
              <a:rPr lang="en-US" altLang="zh-CN" b="1" smtClean="0"/>
              <a:t>……</a:t>
            </a:r>
            <a:r>
              <a:rPr lang="zh-CN" altLang="en-US" b="1" smtClean="0"/>
              <a:t>）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6013" y="1619250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考试有时间的</a:t>
            </a:r>
            <a:r>
              <a:rPr lang="zh-CN" altLang="en-US" sz="2800" b="1">
                <a:solidFill>
                  <a:srgbClr val="FF0000"/>
                </a:solidFill>
              </a:rPr>
              <a:t>限制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067175" y="2492375"/>
            <a:ext cx="3457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这次考试</a:t>
            </a:r>
            <a:r>
              <a:rPr lang="zh-CN" altLang="en-US" sz="2800" b="1">
                <a:solidFill>
                  <a:srgbClr val="FF0000"/>
                </a:solidFill>
              </a:rPr>
              <a:t>保险</a:t>
            </a:r>
            <a:r>
              <a:rPr lang="zh-CN" altLang="en-US" sz="2800" b="1"/>
              <a:t>没问题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39750" y="3716338"/>
            <a:ext cx="59039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北方</a:t>
            </a:r>
            <a:r>
              <a:rPr lang="zh-CN" altLang="en-US" sz="2800" b="1">
                <a:solidFill>
                  <a:srgbClr val="FF0000"/>
                </a:solidFill>
              </a:rPr>
              <a:t>则</a:t>
            </a:r>
            <a:r>
              <a:rPr lang="zh-CN" altLang="en-US" sz="2800" b="1"/>
              <a:t>雨水不足</a:t>
            </a:r>
            <a:r>
              <a:rPr lang="en-US" altLang="zh-CN" sz="2800" b="1"/>
              <a:t>//</a:t>
            </a:r>
            <a:r>
              <a:rPr lang="zh-CN" altLang="en-US" sz="2800" b="1"/>
              <a:t>北方</a:t>
            </a:r>
            <a:r>
              <a:rPr lang="zh-CN" altLang="en-US" sz="2800" b="1">
                <a:solidFill>
                  <a:srgbClr val="FF0000"/>
                </a:solidFill>
              </a:rPr>
              <a:t>则</a:t>
            </a:r>
            <a:r>
              <a:rPr lang="zh-CN" altLang="en-US" sz="2800" b="1"/>
              <a:t>有些干旱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5288" y="4797425"/>
            <a:ext cx="46085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看上去</a:t>
            </a:r>
            <a:r>
              <a:rPr lang="zh-CN" altLang="en-US" sz="2800" b="1">
                <a:solidFill>
                  <a:srgbClr val="FF0000"/>
                </a:solidFill>
              </a:rPr>
              <a:t>比</a:t>
            </a:r>
            <a:r>
              <a:rPr lang="en-US" altLang="zh-CN" sz="2800" b="1"/>
              <a:t>50</a:t>
            </a:r>
            <a:r>
              <a:rPr lang="zh-CN" altLang="en-US" sz="2800" b="1"/>
              <a:t>岁的人</a:t>
            </a:r>
            <a:r>
              <a:rPr lang="zh-CN" altLang="en-US" sz="2800" b="1">
                <a:solidFill>
                  <a:srgbClr val="FF0000"/>
                </a:solidFill>
              </a:rPr>
              <a:t>还</a:t>
            </a:r>
            <a:r>
              <a:rPr lang="zh-CN" altLang="en-US" sz="2800" b="1"/>
              <a:t>年轻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五、用指定词语完成对话：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541463"/>
            <a:ext cx="8893175" cy="5126037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1.A</a:t>
            </a:r>
            <a:r>
              <a:rPr lang="zh-CN" altLang="en-US" b="1" dirty="0" smtClean="0"/>
              <a:t>：你觉得他的计划怎么样？</a:t>
            </a:r>
            <a:r>
              <a:rPr lang="en-US" b="1" dirty="0" smtClean="0"/>
              <a:t>                    </a:t>
            </a:r>
            <a:r>
              <a:rPr lang="zh-CN" altLang="en-US" b="1" dirty="0" smtClean="0"/>
              <a:t>（按</a:t>
            </a:r>
            <a:r>
              <a:rPr lang="en-US" b="1" dirty="0" smtClean="0"/>
              <a:t>     </a:t>
            </a:r>
            <a:r>
              <a:rPr lang="zh-CN" altLang="en-US" b="1" dirty="0" smtClean="0"/>
              <a:t>保险）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 </a:t>
            </a:r>
            <a:r>
              <a:rPr lang="zh-CN" altLang="en-US" b="1" dirty="0" smtClean="0"/>
              <a:t>  </a:t>
            </a:r>
            <a:r>
              <a:rPr lang="en-US" b="1" dirty="0" smtClean="0"/>
              <a:t> B</a:t>
            </a:r>
            <a:r>
              <a:rPr lang="zh-CN" altLang="en-US" b="1" dirty="0" smtClean="0"/>
              <a:t>：</a:t>
            </a:r>
            <a:r>
              <a:rPr lang="en-US" b="1" dirty="0" smtClean="0"/>
              <a:t>_________________________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2.A</a:t>
            </a:r>
            <a:r>
              <a:rPr lang="zh-CN" altLang="en-US" b="1" dirty="0" smtClean="0"/>
              <a:t>：你们俩的工作一样吗？</a:t>
            </a:r>
            <a:r>
              <a:rPr lang="en-US" b="1" dirty="0" smtClean="0"/>
              <a:t>                   </a:t>
            </a:r>
            <a:r>
              <a:rPr lang="zh-CN" altLang="en-US" b="1" dirty="0" smtClean="0"/>
              <a:t> </a:t>
            </a:r>
            <a:r>
              <a:rPr lang="en-US" b="1" dirty="0" smtClean="0"/>
              <a:t>   </a:t>
            </a:r>
            <a:r>
              <a:rPr lang="zh-CN" altLang="en-US" b="1" dirty="0" smtClean="0"/>
              <a:t>（销售</a:t>
            </a:r>
            <a:r>
              <a:rPr lang="en-US" b="1" dirty="0" smtClean="0"/>
              <a:t>     </a:t>
            </a:r>
            <a:r>
              <a:rPr lang="zh-CN" altLang="en-US" b="1" dirty="0" smtClean="0"/>
              <a:t>则）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  </a:t>
            </a:r>
            <a:r>
              <a:rPr lang="zh-CN" altLang="en-US" b="1" dirty="0" smtClean="0"/>
              <a:t>  </a:t>
            </a:r>
            <a:r>
              <a:rPr lang="en-US" b="1" dirty="0" smtClean="0"/>
              <a:t>B</a:t>
            </a:r>
            <a:r>
              <a:rPr lang="zh-CN" altLang="en-US" b="1" dirty="0" smtClean="0"/>
              <a:t>：</a:t>
            </a:r>
            <a:r>
              <a:rPr lang="en-US" b="1" dirty="0" smtClean="0"/>
              <a:t>_________________________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3.A</a:t>
            </a:r>
            <a:r>
              <a:rPr lang="zh-CN" altLang="en-US" b="1" dirty="0" smtClean="0"/>
              <a:t>：这次马娜考得怎么样？</a:t>
            </a:r>
            <a:r>
              <a:rPr lang="en-US" b="1" dirty="0" smtClean="0"/>
              <a:t>         </a:t>
            </a:r>
            <a:r>
              <a:rPr lang="zh-CN" altLang="en-US" b="1" dirty="0" smtClean="0"/>
              <a:t>（万万</a:t>
            </a:r>
            <a:r>
              <a:rPr lang="en-US" b="1" dirty="0" smtClean="0"/>
              <a:t>      </a:t>
            </a:r>
            <a:r>
              <a:rPr lang="zh-CN" altLang="en-US" b="1" dirty="0" smtClean="0"/>
              <a:t>比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还</a:t>
            </a:r>
            <a:r>
              <a:rPr lang="en-US" altLang="zh-CN" b="1" dirty="0" smtClean="0"/>
              <a:t>……</a:t>
            </a:r>
            <a:r>
              <a:rPr lang="zh-CN" altLang="en-US" b="1" dirty="0" smtClean="0"/>
              <a:t>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 </a:t>
            </a:r>
            <a:r>
              <a:rPr lang="zh-CN" altLang="en-US" b="1" dirty="0" smtClean="0"/>
              <a:t>  </a:t>
            </a:r>
            <a:r>
              <a:rPr lang="en-US" b="1" dirty="0" smtClean="0"/>
              <a:t> B</a:t>
            </a:r>
            <a:r>
              <a:rPr lang="zh-CN" altLang="en-US" b="1" dirty="0" smtClean="0"/>
              <a:t>：</a:t>
            </a:r>
            <a:r>
              <a:rPr lang="en-US" b="1" dirty="0" smtClean="0"/>
              <a:t>_________________________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4.A</a:t>
            </a:r>
            <a:r>
              <a:rPr lang="zh-CN" altLang="en-US" b="1" dirty="0" smtClean="0"/>
              <a:t>：你已经亲自去那儿看过了，放心了吗？</a:t>
            </a:r>
            <a:r>
              <a:rPr lang="en-US" b="1" dirty="0" smtClean="0"/>
              <a:t> </a:t>
            </a:r>
            <a:r>
              <a:rPr lang="zh-CN" altLang="en-US" b="1" dirty="0" smtClean="0"/>
              <a:t>（考察</a:t>
            </a:r>
            <a:r>
              <a:rPr lang="en-US" b="1" dirty="0" smtClean="0"/>
              <a:t>    </a:t>
            </a:r>
            <a:r>
              <a:rPr lang="zh-CN" altLang="en-US" b="1" dirty="0" smtClean="0"/>
              <a:t>稍微）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 </a:t>
            </a:r>
            <a:r>
              <a:rPr lang="zh-CN" altLang="en-US" b="1" dirty="0" smtClean="0"/>
              <a:t> </a:t>
            </a:r>
            <a:r>
              <a:rPr lang="en-US" b="1" dirty="0" smtClean="0"/>
              <a:t> B</a:t>
            </a:r>
            <a:r>
              <a:rPr lang="zh-CN" altLang="en-US" b="1" dirty="0" smtClean="0"/>
              <a:t>：</a:t>
            </a:r>
            <a:r>
              <a:rPr lang="en-US" b="1" dirty="0" smtClean="0"/>
              <a:t>_________________________</a:t>
            </a:r>
            <a:r>
              <a:rPr lang="zh-CN" altLang="en-US" b="1" dirty="0" smtClean="0"/>
              <a:t>。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5.A: </a:t>
            </a:r>
            <a:r>
              <a:rPr lang="zh-CN" altLang="en-US" b="1" dirty="0" smtClean="0"/>
              <a:t>天气预报说星期五有雨，你觉得原计划那天举行的运动会还举行得了吗</a:t>
            </a:r>
            <a:r>
              <a:rPr lang="en-US" b="1" dirty="0" smtClean="0"/>
              <a:t>                                             </a:t>
            </a:r>
            <a:r>
              <a:rPr lang="zh-CN" altLang="en-US" b="1" dirty="0" smtClean="0"/>
              <a:t>（说不定</a:t>
            </a:r>
            <a:r>
              <a:rPr lang="en-US" b="1" dirty="0" smtClean="0"/>
              <a:t>      </a:t>
            </a:r>
            <a:r>
              <a:rPr lang="zh-CN" altLang="en-US" b="1" dirty="0" smtClean="0"/>
              <a:t>按）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b="1" dirty="0" smtClean="0"/>
              <a:t>  </a:t>
            </a:r>
            <a:r>
              <a:rPr lang="zh-CN" altLang="en-US" b="1" dirty="0" smtClean="0"/>
              <a:t> </a:t>
            </a:r>
            <a:r>
              <a:rPr lang="en-US" b="1" dirty="0" smtClean="0"/>
              <a:t>B</a:t>
            </a:r>
            <a:r>
              <a:rPr lang="zh-CN" altLang="en-US" b="1" dirty="0" smtClean="0"/>
              <a:t>：</a:t>
            </a: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16013" y="1916113"/>
            <a:ext cx="5400675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按</a:t>
            </a:r>
            <a:r>
              <a:rPr lang="zh-CN" altLang="en-US" sz="2600" b="1"/>
              <a:t>他的计划做，</a:t>
            </a:r>
            <a:r>
              <a:rPr lang="zh-CN" altLang="en-US" sz="2600" b="1">
                <a:solidFill>
                  <a:srgbClr val="FF0000"/>
                </a:solidFill>
              </a:rPr>
              <a:t>保险</a:t>
            </a:r>
            <a:r>
              <a:rPr lang="zh-CN" altLang="en-US" sz="2600" b="1"/>
              <a:t>没问题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16013" y="2852738"/>
            <a:ext cx="55435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600" b="1"/>
              <a:t>他是搞</a:t>
            </a:r>
            <a:r>
              <a:rPr lang="zh-CN" altLang="en-US" sz="2600" b="1">
                <a:solidFill>
                  <a:srgbClr val="FF0000"/>
                </a:solidFill>
              </a:rPr>
              <a:t>销售</a:t>
            </a:r>
            <a:r>
              <a:rPr lang="zh-CN" altLang="en-US" sz="2600" b="1"/>
              <a:t>的，我</a:t>
            </a:r>
            <a:r>
              <a:rPr lang="zh-CN" altLang="en-US" sz="2600" b="1">
                <a:solidFill>
                  <a:srgbClr val="FF0000"/>
                </a:solidFill>
              </a:rPr>
              <a:t>则</a:t>
            </a:r>
            <a:r>
              <a:rPr lang="zh-CN" altLang="en-US" sz="2600" b="1"/>
              <a:t>在办公室工作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116013" y="3716338"/>
            <a:ext cx="77041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万万</a:t>
            </a:r>
            <a:r>
              <a:rPr lang="zh-CN" altLang="en-US" sz="2600" b="1"/>
              <a:t>没想到，她这次考得</a:t>
            </a:r>
            <a:r>
              <a:rPr lang="zh-CN" altLang="en-US" sz="2600" b="1">
                <a:solidFill>
                  <a:srgbClr val="FF0000"/>
                </a:solidFill>
              </a:rPr>
              <a:t>比</a:t>
            </a:r>
            <a:r>
              <a:rPr lang="zh-CN" altLang="en-US" sz="2600" b="1"/>
              <a:t>我</a:t>
            </a:r>
            <a:r>
              <a:rPr lang="zh-CN" altLang="en-US" sz="2600" b="1">
                <a:solidFill>
                  <a:srgbClr val="FF0000"/>
                </a:solidFill>
              </a:rPr>
              <a:t>还</a:t>
            </a:r>
            <a:r>
              <a:rPr lang="zh-CN" altLang="en-US" sz="2600" b="1"/>
              <a:t>好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116013" y="4652963"/>
            <a:ext cx="6840537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600" b="1">
                <a:solidFill>
                  <a:srgbClr val="FF0000"/>
                </a:solidFill>
              </a:rPr>
              <a:t>考察</a:t>
            </a:r>
            <a:r>
              <a:rPr lang="zh-CN" altLang="en-US" sz="2600" b="1"/>
              <a:t>完以后，我</a:t>
            </a:r>
            <a:r>
              <a:rPr lang="zh-CN" altLang="en-US" sz="2600" b="1">
                <a:solidFill>
                  <a:srgbClr val="FF0000"/>
                </a:solidFill>
              </a:rPr>
              <a:t>稍微</a:t>
            </a:r>
            <a:r>
              <a:rPr lang="zh-CN" altLang="en-US" sz="2600" b="1"/>
              <a:t>放心一点了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116013" y="5876925"/>
            <a:ext cx="8027987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600" b="1"/>
              <a:t>那样的话，运动会</a:t>
            </a:r>
            <a:r>
              <a:rPr lang="zh-CN" altLang="en-US" sz="2600" b="1">
                <a:solidFill>
                  <a:srgbClr val="FF0000"/>
                </a:solidFill>
              </a:rPr>
              <a:t>说不定</a:t>
            </a:r>
            <a:r>
              <a:rPr lang="zh-CN" altLang="en-US" sz="2600" b="1"/>
              <a:t>就不能</a:t>
            </a:r>
            <a:r>
              <a:rPr lang="zh-CN" altLang="en-US" sz="2600" b="1">
                <a:solidFill>
                  <a:srgbClr val="FF0000"/>
                </a:solidFill>
              </a:rPr>
              <a:t>按</a:t>
            </a:r>
            <a:r>
              <a:rPr lang="zh-CN" altLang="en-US" sz="2600" b="1"/>
              <a:t>计划举行了</a:t>
            </a:r>
            <a:r>
              <a:rPr lang="en-US" altLang="zh-CN" sz="2600" b="1"/>
              <a:t>//</a:t>
            </a:r>
            <a:r>
              <a:rPr lang="zh-CN" altLang="en-US" sz="2600" b="1"/>
              <a:t>谁也</a:t>
            </a:r>
            <a:r>
              <a:rPr lang="zh-CN" altLang="en-US" sz="2600" b="1">
                <a:solidFill>
                  <a:srgbClr val="FF0000"/>
                </a:solidFill>
              </a:rPr>
              <a:t>说不定</a:t>
            </a:r>
            <a:r>
              <a:rPr lang="zh-CN" altLang="en-US" sz="2600" b="1"/>
              <a:t>，也许不会</a:t>
            </a:r>
            <a:r>
              <a:rPr lang="zh-CN" altLang="en-US" sz="2600" b="1">
                <a:solidFill>
                  <a:srgbClr val="FF0000"/>
                </a:solidFill>
              </a:rPr>
              <a:t>按</a:t>
            </a:r>
            <a:r>
              <a:rPr lang="zh-CN" altLang="en-US" sz="2600" b="1"/>
              <a:t>期举行了吧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dirty="0" smtClean="0">
                <a:solidFill>
                  <a:schemeClr val="tx1"/>
                </a:solidFill>
              </a:rPr>
              <a:t/>
            </a:r>
            <a:br>
              <a:rPr lang="zh-CN" altLang="en-US" dirty="0" smtClean="0">
                <a:solidFill>
                  <a:schemeClr val="tx1"/>
                </a:solidFill>
              </a:rPr>
            </a:br>
            <a:r>
              <a:rPr lang="zh-CN" altLang="en-US" b="1" dirty="0" smtClean="0">
                <a:solidFill>
                  <a:schemeClr val="tx1"/>
                </a:solidFill>
              </a:rPr>
              <a:t>六、整理句子：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93187" name="内容占位符 2"/>
          <p:cNvSpPr>
            <a:spLocks noGrp="1"/>
          </p:cNvSpPr>
          <p:nvPr>
            <p:ph idx="1"/>
          </p:nvPr>
        </p:nvSpPr>
        <p:spPr>
          <a:xfrm>
            <a:off x="257175" y="1498600"/>
            <a:ext cx="8886825" cy="524351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稍微</a:t>
            </a:r>
            <a:r>
              <a:rPr lang="en-US" altLang="zh-CN" b="1" smtClean="0"/>
              <a:t>   </a:t>
            </a:r>
            <a:r>
              <a:rPr lang="zh-CN" altLang="en-US" b="1" smtClean="0"/>
              <a:t>一些</a:t>
            </a:r>
            <a:r>
              <a:rPr lang="en-US" altLang="zh-CN" b="1" smtClean="0"/>
              <a:t>   </a:t>
            </a:r>
            <a:r>
              <a:rPr lang="zh-CN" altLang="en-US" b="1" smtClean="0"/>
              <a:t>考</a:t>
            </a:r>
            <a:r>
              <a:rPr lang="en-US" altLang="zh-CN" b="1" smtClean="0"/>
              <a:t>   </a:t>
            </a:r>
            <a:r>
              <a:rPr lang="zh-CN" altLang="en-US" b="1" smtClean="0"/>
              <a:t>了</a:t>
            </a:r>
            <a:r>
              <a:rPr lang="en-US" altLang="zh-CN" b="1" smtClean="0"/>
              <a:t>   </a:t>
            </a:r>
            <a:r>
              <a:rPr lang="zh-CN" altLang="en-US" b="1" smtClean="0"/>
              <a:t>我</a:t>
            </a:r>
            <a:r>
              <a:rPr lang="en-US" altLang="zh-CN" b="1" smtClean="0"/>
              <a:t>   </a:t>
            </a:r>
            <a:r>
              <a:rPr lang="zh-CN" altLang="en-US" b="1" smtClean="0"/>
              <a:t>轻松</a:t>
            </a:r>
            <a:r>
              <a:rPr lang="en-US" altLang="zh-CN" b="1" smtClean="0"/>
              <a:t>   </a:t>
            </a:r>
            <a:r>
              <a:rPr lang="zh-CN" altLang="en-US" b="1" smtClean="0"/>
              <a:t>了</a:t>
            </a:r>
            <a:r>
              <a:rPr lang="en-US" altLang="zh-CN" b="1" smtClean="0"/>
              <a:t>   </a:t>
            </a:r>
            <a:r>
              <a:rPr lang="zh-CN" altLang="en-US" b="1" smtClean="0"/>
              <a:t>完</a:t>
            </a:r>
            <a:r>
              <a:rPr lang="en-US" altLang="zh-CN" b="1" smtClean="0"/>
              <a:t>    </a:t>
            </a:r>
            <a:r>
              <a:rPr lang="zh-CN" altLang="en-US" b="1" smtClean="0"/>
              <a:t>才</a:t>
            </a:r>
            <a:r>
              <a:rPr lang="en-US" altLang="zh-CN" b="1" smtClean="0"/>
              <a:t>  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创意</a:t>
            </a:r>
            <a:r>
              <a:rPr lang="en-US" altLang="zh-CN" b="1" smtClean="0"/>
              <a:t>   </a:t>
            </a:r>
            <a:r>
              <a:rPr lang="zh-CN" altLang="en-US" b="1" smtClean="0"/>
              <a:t>万万</a:t>
            </a:r>
            <a:r>
              <a:rPr lang="en-US" altLang="zh-CN" b="1" smtClean="0"/>
              <a:t>   </a:t>
            </a:r>
            <a:r>
              <a:rPr lang="zh-CN" altLang="en-US" b="1" smtClean="0"/>
              <a:t>好</a:t>
            </a:r>
            <a:r>
              <a:rPr lang="en-US" altLang="zh-CN" b="1" smtClean="0"/>
              <a:t>   </a:t>
            </a:r>
            <a:r>
              <a:rPr lang="zh-CN" altLang="en-US" b="1" smtClean="0"/>
              <a:t>没</a:t>
            </a:r>
            <a:r>
              <a:rPr lang="en-US" altLang="zh-CN" b="1" smtClean="0"/>
              <a:t>   </a:t>
            </a:r>
            <a:r>
              <a:rPr lang="zh-CN" altLang="en-US" b="1" smtClean="0"/>
              <a:t>的</a:t>
            </a:r>
            <a:r>
              <a:rPr lang="en-US" altLang="zh-CN" b="1" smtClean="0"/>
              <a:t>   </a:t>
            </a:r>
            <a:r>
              <a:rPr lang="zh-CN" altLang="en-US" b="1" smtClean="0"/>
              <a:t>想</a:t>
            </a:r>
            <a:r>
              <a:rPr lang="en-US" altLang="zh-CN" b="1" smtClean="0"/>
              <a:t>   </a:t>
            </a:r>
            <a:r>
              <a:rPr lang="zh-CN" altLang="en-US" b="1" smtClean="0"/>
              <a:t>比</a:t>
            </a:r>
            <a:r>
              <a:rPr lang="en-US" altLang="zh-CN" b="1" smtClean="0"/>
              <a:t>……</a:t>
            </a:r>
            <a:r>
              <a:rPr lang="zh-CN" altLang="en-US" b="1" smtClean="0"/>
              <a:t>还</a:t>
            </a:r>
            <a:r>
              <a:rPr lang="en-US" altLang="zh-CN" b="1" smtClean="0"/>
              <a:t>……  </a:t>
            </a:r>
            <a:r>
              <a:rPr lang="zh-CN" altLang="en-US" b="1" smtClean="0"/>
              <a:t>到</a:t>
            </a:r>
            <a:r>
              <a:rPr lang="en-US" altLang="zh-CN" b="1" smtClean="0"/>
              <a:t>     </a:t>
            </a:r>
            <a:r>
              <a:rPr lang="zh-CN" altLang="en-US" b="1" smtClean="0"/>
              <a:t>她</a:t>
            </a:r>
            <a:r>
              <a:rPr lang="en-US" altLang="zh-CN" b="1" smtClean="0"/>
              <a:t>     </a:t>
            </a:r>
            <a:r>
              <a:rPr lang="zh-CN" altLang="en-US" b="1" smtClean="0"/>
              <a:t>我</a:t>
            </a:r>
            <a:r>
              <a:rPr lang="en-US" altLang="zh-CN" b="1" smtClean="0"/>
              <a:t>    </a:t>
            </a:r>
            <a:r>
              <a:rPr lang="zh-CN" altLang="en-US" b="1" smtClean="0"/>
              <a:t>的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</a:t>
            </a:r>
            <a:r>
              <a:rPr lang="zh-CN" altLang="en-US" b="1" smtClean="0"/>
              <a:t>亲自</a:t>
            </a:r>
            <a:r>
              <a:rPr lang="en-US" altLang="zh-CN" b="1" smtClean="0"/>
              <a:t>   </a:t>
            </a:r>
            <a:r>
              <a:rPr lang="zh-CN" altLang="en-US" b="1" smtClean="0"/>
              <a:t>保险</a:t>
            </a:r>
            <a:r>
              <a:rPr lang="en-US" altLang="zh-CN" b="1" smtClean="0"/>
              <a:t>   </a:t>
            </a:r>
            <a:r>
              <a:rPr lang="zh-CN" altLang="en-US" b="1" smtClean="0"/>
              <a:t>考察</a:t>
            </a:r>
            <a:r>
              <a:rPr lang="en-US" altLang="zh-CN" b="1" smtClean="0"/>
              <a:t>   </a:t>
            </a:r>
            <a:r>
              <a:rPr lang="zh-CN" altLang="en-US" b="1" smtClean="0"/>
              <a:t>办法</a:t>
            </a:r>
            <a:r>
              <a:rPr lang="en-US" altLang="zh-CN" b="1" smtClean="0"/>
              <a:t>   </a:t>
            </a:r>
            <a:r>
              <a:rPr lang="zh-CN" altLang="en-US" b="1" smtClean="0"/>
              <a:t>的</a:t>
            </a:r>
            <a:r>
              <a:rPr lang="en-US" altLang="zh-CN" b="1" smtClean="0"/>
              <a:t>   </a:t>
            </a:r>
            <a:r>
              <a:rPr lang="zh-CN" altLang="en-US" b="1" smtClean="0"/>
              <a:t>最</a:t>
            </a:r>
            <a:r>
              <a:rPr lang="en-US" altLang="zh-CN" b="1" smtClean="0"/>
              <a:t>   </a:t>
            </a:r>
            <a:r>
              <a:rPr lang="zh-CN" altLang="en-US" b="1" smtClean="0"/>
              <a:t>就</a:t>
            </a:r>
            <a:r>
              <a:rPr lang="en-US" altLang="zh-CN" b="1" smtClean="0"/>
              <a:t>   </a:t>
            </a:r>
            <a:r>
              <a:rPr lang="zh-CN" altLang="en-US" b="1" smtClean="0"/>
              <a:t>一下</a:t>
            </a:r>
            <a:r>
              <a:rPr lang="en-US" altLang="zh-CN" b="1" smtClean="0"/>
              <a:t>  </a:t>
            </a:r>
            <a:r>
              <a:rPr lang="zh-CN" altLang="en-US" b="1" smtClean="0"/>
              <a:t>是</a:t>
            </a:r>
            <a:r>
              <a:rPr lang="en-US" altLang="zh-CN" b="1" smtClean="0"/>
              <a:t>   </a:t>
            </a:r>
            <a:r>
              <a:rPr lang="zh-CN" altLang="en-US" b="1" smtClean="0"/>
              <a:t>去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55675" y="2205038"/>
            <a:ext cx="6143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考完了，我才</a:t>
            </a:r>
            <a:r>
              <a:rPr lang="zh-CN" altLang="en-US" sz="2800" b="1">
                <a:solidFill>
                  <a:srgbClr val="FF0000"/>
                </a:solidFill>
              </a:rPr>
              <a:t>稍微</a:t>
            </a:r>
            <a:r>
              <a:rPr lang="zh-CN" altLang="en-US" sz="2800" b="1">
                <a:solidFill>
                  <a:srgbClr val="0000FF"/>
                </a:solidFill>
              </a:rPr>
              <a:t>轻松了</a:t>
            </a:r>
            <a:r>
              <a:rPr lang="zh-CN" altLang="en-US" sz="2800" b="1">
                <a:solidFill>
                  <a:srgbClr val="FF0000"/>
                </a:solidFill>
              </a:rPr>
              <a:t>一些</a:t>
            </a:r>
            <a:r>
              <a:rPr lang="zh-CN" altLang="en-US" sz="2800" b="1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55675" y="3817938"/>
            <a:ext cx="6929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万万没想到</a:t>
            </a:r>
            <a:r>
              <a:rPr lang="zh-CN" altLang="en-US" sz="2800" b="1">
                <a:solidFill>
                  <a:srgbClr val="0000FF"/>
                </a:solidFill>
              </a:rPr>
              <a:t>，她的创意</a:t>
            </a:r>
            <a:r>
              <a:rPr lang="zh-CN" altLang="en-US" sz="2800" b="1">
                <a:solidFill>
                  <a:srgbClr val="FF0000"/>
                </a:solidFill>
              </a:rPr>
              <a:t>比</a:t>
            </a:r>
            <a:r>
              <a:rPr lang="zh-CN" altLang="en-US" sz="2800" b="1">
                <a:solidFill>
                  <a:srgbClr val="0000FF"/>
                </a:solidFill>
              </a:rPr>
              <a:t>我的</a:t>
            </a:r>
            <a:r>
              <a:rPr lang="zh-CN" altLang="en-US" sz="2800" b="1">
                <a:solidFill>
                  <a:srgbClr val="FF0000"/>
                </a:solidFill>
              </a:rPr>
              <a:t>还</a:t>
            </a:r>
            <a:r>
              <a:rPr lang="zh-CN" altLang="en-US" sz="2800" b="1">
                <a:solidFill>
                  <a:srgbClr val="0000FF"/>
                </a:solidFill>
              </a:rPr>
              <a:t>好。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55675" y="5516563"/>
            <a:ext cx="6500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最</a:t>
            </a:r>
            <a:r>
              <a:rPr lang="zh-CN" altLang="en-US" sz="2800" b="1">
                <a:solidFill>
                  <a:srgbClr val="FF0000"/>
                </a:solidFill>
              </a:rPr>
              <a:t>保险的办法</a:t>
            </a:r>
            <a:r>
              <a:rPr lang="zh-CN" altLang="en-US" sz="2800" b="1">
                <a:solidFill>
                  <a:srgbClr val="0000FF"/>
                </a:solidFill>
              </a:rPr>
              <a:t>就是亲自</a:t>
            </a:r>
            <a:r>
              <a:rPr lang="zh-CN" altLang="en-US" sz="2800" b="1">
                <a:solidFill>
                  <a:srgbClr val="FF0000"/>
                </a:solidFill>
              </a:rPr>
              <a:t>去考察一下</a:t>
            </a:r>
            <a:r>
              <a:rPr lang="zh-CN" altLang="en-US" sz="2800" b="1">
                <a:solidFill>
                  <a:srgbClr val="0000FF"/>
                </a:solidFill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六、整理句子：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4211" name="内容占位符 2"/>
          <p:cNvSpPr>
            <a:spLocks noGrp="1"/>
          </p:cNvSpPr>
          <p:nvPr>
            <p:ph idx="1"/>
          </p:nvPr>
        </p:nvSpPr>
        <p:spPr>
          <a:xfrm>
            <a:off x="250825" y="1700213"/>
            <a:ext cx="8713788" cy="49688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 </a:t>
            </a:r>
            <a:r>
              <a:rPr lang="zh-CN" altLang="en-US" b="1" smtClean="0"/>
              <a:t>限制</a:t>
            </a:r>
            <a:r>
              <a:rPr lang="en-US" altLang="zh-CN" b="1" smtClean="0"/>
              <a:t>    </a:t>
            </a:r>
            <a:r>
              <a:rPr lang="zh-CN" altLang="en-US" b="1" smtClean="0"/>
              <a:t>图书馆</a:t>
            </a:r>
            <a:r>
              <a:rPr lang="en-US" altLang="zh-CN" b="1" smtClean="0"/>
              <a:t>   </a:t>
            </a:r>
            <a:r>
              <a:rPr lang="zh-CN" altLang="en-US" b="1" smtClean="0"/>
              <a:t>每人</a:t>
            </a:r>
            <a:r>
              <a:rPr lang="en-US" altLang="zh-CN" b="1" smtClean="0"/>
              <a:t>   </a:t>
            </a:r>
            <a:r>
              <a:rPr lang="zh-CN" altLang="en-US" b="1" smtClean="0"/>
              <a:t>五本书</a:t>
            </a:r>
            <a:r>
              <a:rPr lang="en-US" altLang="zh-CN" b="1" smtClean="0"/>
              <a:t>   </a:t>
            </a:r>
            <a:r>
              <a:rPr lang="zh-CN" altLang="en-US" b="1" smtClean="0"/>
              <a:t>个</a:t>
            </a:r>
            <a:r>
              <a:rPr lang="en-US" altLang="zh-CN" b="1" smtClean="0"/>
              <a:t>  </a:t>
            </a:r>
            <a:r>
              <a:rPr lang="zh-CN" altLang="en-US" b="1" smtClean="0"/>
              <a:t>这</a:t>
            </a:r>
            <a:r>
              <a:rPr lang="en-US" altLang="zh-CN" b="1" smtClean="0"/>
              <a:t>   </a:t>
            </a:r>
            <a:r>
              <a:rPr lang="zh-CN" altLang="en-US" b="1" smtClean="0"/>
              <a:t>一次</a:t>
            </a:r>
            <a:r>
              <a:rPr lang="en-US" altLang="zh-CN" b="1" smtClean="0"/>
              <a:t>   </a:t>
            </a:r>
            <a:r>
              <a:rPr lang="zh-CN" altLang="en-US" b="1" smtClean="0"/>
              <a:t>能</a:t>
            </a:r>
            <a:r>
              <a:rPr lang="en-US" altLang="zh-CN" b="1" smtClean="0"/>
              <a:t>   </a:t>
            </a:r>
            <a:r>
              <a:rPr lang="zh-CN" altLang="en-US" b="1" smtClean="0"/>
              <a:t>只</a:t>
            </a:r>
            <a:r>
              <a:rPr lang="en-US" altLang="zh-CN" b="1" smtClean="0"/>
              <a:t>    </a:t>
            </a:r>
            <a:r>
              <a:rPr lang="zh-CN" altLang="en-US" b="1" smtClean="0"/>
              <a:t>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5.</a:t>
            </a:r>
            <a:r>
              <a:rPr lang="zh-CN" altLang="en-US" b="1" smtClean="0"/>
              <a:t>人</a:t>
            </a:r>
            <a:r>
              <a:rPr lang="en-US" altLang="zh-CN" b="1" smtClean="0"/>
              <a:t>   </a:t>
            </a:r>
            <a:r>
              <a:rPr lang="zh-CN" altLang="en-US" b="1" smtClean="0"/>
              <a:t>销售业绩</a:t>
            </a:r>
            <a:r>
              <a:rPr lang="en-US" altLang="zh-CN" b="1" smtClean="0"/>
              <a:t>   </a:t>
            </a:r>
            <a:r>
              <a:rPr lang="zh-CN" altLang="en-US" b="1" smtClean="0"/>
              <a:t>说不定</a:t>
            </a:r>
            <a:r>
              <a:rPr lang="en-US" altLang="zh-CN" b="1" smtClean="0"/>
              <a:t>   </a:t>
            </a:r>
            <a:r>
              <a:rPr lang="zh-CN" altLang="en-US" b="1" smtClean="0"/>
              <a:t>我</a:t>
            </a:r>
            <a:r>
              <a:rPr lang="en-US" altLang="zh-CN" b="1" smtClean="0"/>
              <a:t>   </a:t>
            </a:r>
            <a:r>
              <a:rPr lang="zh-CN" altLang="en-US" b="1" smtClean="0"/>
              <a:t>成为</a:t>
            </a:r>
            <a:r>
              <a:rPr lang="en-US" altLang="zh-CN" b="1" smtClean="0"/>
              <a:t>   </a:t>
            </a:r>
            <a:r>
              <a:rPr lang="zh-CN" altLang="en-US" b="1" smtClean="0"/>
              <a:t>的</a:t>
            </a:r>
            <a:r>
              <a:rPr lang="en-US" altLang="zh-CN" b="1" smtClean="0"/>
              <a:t>   </a:t>
            </a:r>
            <a:r>
              <a:rPr lang="zh-CN" altLang="en-US" b="1" smtClean="0"/>
              <a:t>能</a:t>
            </a:r>
            <a:r>
              <a:rPr lang="en-US" altLang="zh-CN" b="1" smtClean="0"/>
              <a:t>   </a:t>
            </a:r>
            <a:r>
              <a:rPr lang="zh-CN" altLang="en-US" b="1" smtClean="0"/>
              <a:t>我们公司</a:t>
            </a:r>
            <a:r>
              <a:rPr lang="en-US" altLang="zh-CN" b="1" smtClean="0"/>
              <a:t>   </a:t>
            </a:r>
            <a:r>
              <a:rPr lang="zh-CN" altLang="en-US" b="1" smtClean="0"/>
              <a:t>好</a:t>
            </a:r>
            <a:r>
              <a:rPr lang="en-US" altLang="zh-CN" b="1" smtClean="0"/>
              <a:t>   </a:t>
            </a:r>
            <a:r>
              <a:rPr lang="zh-CN" altLang="en-US" b="1" smtClean="0"/>
              <a:t>最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6.</a:t>
            </a:r>
            <a:r>
              <a:rPr lang="zh-CN" altLang="en-US" b="1" smtClean="0"/>
              <a:t>暂时</a:t>
            </a:r>
            <a:r>
              <a:rPr lang="en-US" altLang="zh-CN" b="1" smtClean="0"/>
              <a:t>   </a:t>
            </a:r>
            <a:r>
              <a:rPr lang="zh-CN" altLang="en-US" b="1" smtClean="0"/>
              <a:t>克服</a:t>
            </a:r>
            <a:r>
              <a:rPr lang="en-US" altLang="zh-CN" b="1" smtClean="0"/>
              <a:t>   </a:t>
            </a:r>
            <a:r>
              <a:rPr lang="zh-CN" altLang="en-US" b="1" smtClean="0"/>
              <a:t>困难</a:t>
            </a:r>
            <a:r>
              <a:rPr lang="en-US" altLang="zh-CN" b="1" smtClean="0"/>
              <a:t>   </a:t>
            </a:r>
            <a:r>
              <a:rPr lang="zh-CN" altLang="en-US" b="1" smtClean="0"/>
              <a:t>我们</a:t>
            </a:r>
            <a:r>
              <a:rPr lang="en-US" altLang="zh-CN" b="1" smtClean="0"/>
              <a:t>  </a:t>
            </a:r>
            <a:r>
              <a:rPr lang="zh-CN" altLang="en-US" b="1" smtClean="0"/>
              <a:t>它</a:t>
            </a:r>
            <a:r>
              <a:rPr lang="en-US" altLang="zh-CN" b="1" smtClean="0"/>
              <a:t>   </a:t>
            </a:r>
            <a:r>
              <a:rPr lang="zh-CN" altLang="en-US" b="1" smtClean="0"/>
              <a:t>这</a:t>
            </a:r>
            <a:r>
              <a:rPr lang="en-US" altLang="zh-CN" b="1" smtClean="0"/>
              <a:t>   </a:t>
            </a:r>
            <a:r>
              <a:rPr lang="zh-CN" altLang="en-US" b="1" smtClean="0"/>
              <a:t>的</a:t>
            </a:r>
            <a:r>
              <a:rPr lang="en-US" altLang="zh-CN" b="1" smtClean="0"/>
              <a:t>  </a:t>
            </a:r>
            <a:r>
              <a:rPr lang="zh-CN" altLang="en-US" b="1" smtClean="0"/>
              <a:t>只是 一定</a:t>
            </a:r>
            <a:r>
              <a:rPr lang="en-US" altLang="zh-CN" b="1" smtClean="0"/>
              <a:t>   </a:t>
            </a:r>
            <a:r>
              <a:rPr lang="zh-CN" altLang="en-US" b="1" smtClean="0"/>
              <a:t>能够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en-US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00125" y="2762250"/>
            <a:ext cx="6524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这个图书馆</a:t>
            </a:r>
            <a:r>
              <a:rPr lang="zh-CN" altLang="en-US" sz="2800" b="1">
                <a:solidFill>
                  <a:srgbClr val="FF0000"/>
                </a:solidFill>
              </a:rPr>
              <a:t>限制</a:t>
            </a:r>
            <a:r>
              <a:rPr lang="zh-CN" altLang="en-US" sz="2800" b="1">
                <a:solidFill>
                  <a:srgbClr val="0000FF"/>
                </a:solidFill>
              </a:rPr>
              <a:t>每人一次只能借五本书。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00125" y="4367213"/>
            <a:ext cx="73167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说不定</a:t>
            </a:r>
            <a:r>
              <a:rPr lang="zh-CN" altLang="en-US" sz="2800" b="1">
                <a:solidFill>
                  <a:srgbClr val="0000FF"/>
                </a:solidFill>
              </a:rPr>
              <a:t>能</a:t>
            </a:r>
            <a:r>
              <a:rPr lang="zh-CN" altLang="en-US" sz="2800" b="1">
                <a:solidFill>
                  <a:srgbClr val="FF0000"/>
                </a:solidFill>
              </a:rPr>
              <a:t>成为</a:t>
            </a:r>
            <a:r>
              <a:rPr lang="zh-CN" altLang="en-US" sz="2800" b="1">
                <a:solidFill>
                  <a:srgbClr val="0000FF"/>
                </a:solidFill>
              </a:rPr>
              <a:t>我们公司销售业绩最好的人。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000125" y="6073775"/>
            <a:ext cx="6929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这只是</a:t>
            </a:r>
            <a:r>
              <a:rPr lang="zh-CN" altLang="en-US" sz="2800" b="1">
                <a:solidFill>
                  <a:srgbClr val="FF0000"/>
                </a:solidFill>
              </a:rPr>
              <a:t>暂时</a:t>
            </a:r>
            <a:r>
              <a:rPr lang="zh-CN" altLang="en-US" sz="2800" b="1">
                <a:solidFill>
                  <a:srgbClr val="0000FF"/>
                </a:solidFill>
              </a:rPr>
              <a:t>的困难，我们一定能够</a:t>
            </a:r>
            <a:r>
              <a:rPr lang="zh-CN" altLang="en-US" sz="2800" b="1">
                <a:solidFill>
                  <a:srgbClr val="FF0000"/>
                </a:solidFill>
              </a:rPr>
              <a:t>克服</a:t>
            </a:r>
            <a:r>
              <a:rPr lang="zh-CN" altLang="en-US" sz="2800" b="1">
                <a:solidFill>
                  <a:srgbClr val="0000FF"/>
                </a:solidFill>
              </a:rPr>
              <a:t>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标题 1"/>
          <p:cNvSpPr>
            <a:spLocks noGrp="1"/>
          </p:cNvSpPr>
          <p:nvPr>
            <p:ph type="title"/>
          </p:nvPr>
        </p:nvSpPr>
        <p:spPr>
          <a:xfrm>
            <a:off x="827088" y="260350"/>
            <a:ext cx="7943850" cy="930275"/>
          </a:xfrm>
        </p:spPr>
        <p:txBody>
          <a:bodyPr/>
          <a:lstStyle/>
          <a:p>
            <a:r>
              <a:rPr lang="zh-CN" altLang="en-US" sz="2600" b="1" smtClean="0">
                <a:solidFill>
                  <a:srgbClr val="0000FF"/>
                </a:solidFill>
              </a:rPr>
              <a:t>按</a:t>
            </a:r>
            <a:r>
              <a:rPr lang="en-US" altLang="zh-CN" sz="2600" b="1" smtClean="0">
                <a:solidFill>
                  <a:srgbClr val="0000FF"/>
                </a:solidFill>
              </a:rPr>
              <a:t>    </a:t>
            </a:r>
            <a:r>
              <a:rPr lang="zh-CN" altLang="en-US" sz="2600" b="1" smtClean="0">
                <a:solidFill>
                  <a:srgbClr val="0000FF"/>
                </a:solidFill>
              </a:rPr>
              <a:t>限制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就业</a:t>
            </a:r>
            <a:r>
              <a:rPr lang="en-US" altLang="zh-CN" sz="2600" b="1" smtClean="0">
                <a:solidFill>
                  <a:srgbClr val="0000FF"/>
                </a:solidFill>
              </a:rPr>
              <a:t>    </a:t>
            </a:r>
            <a:r>
              <a:rPr lang="zh-CN" altLang="en-US" sz="2600" b="1" smtClean="0">
                <a:solidFill>
                  <a:srgbClr val="0000FF"/>
                </a:solidFill>
              </a:rPr>
              <a:t>比</a:t>
            </a:r>
            <a:r>
              <a:rPr lang="en-US" altLang="zh-CN" sz="2600" b="1" smtClean="0">
                <a:solidFill>
                  <a:srgbClr val="0000FF"/>
                </a:solidFill>
              </a:rPr>
              <a:t>……</a:t>
            </a:r>
            <a:r>
              <a:rPr lang="zh-CN" altLang="en-US" sz="2600" b="1" smtClean="0">
                <a:solidFill>
                  <a:srgbClr val="0000FF"/>
                </a:solidFill>
              </a:rPr>
              <a:t>还</a:t>
            </a:r>
            <a:r>
              <a:rPr lang="en-US" altLang="zh-CN" sz="2600" b="1" smtClean="0">
                <a:solidFill>
                  <a:srgbClr val="0000FF"/>
                </a:solidFill>
              </a:rPr>
              <a:t>……   </a:t>
            </a:r>
            <a:r>
              <a:rPr lang="zh-CN" altLang="en-US" sz="2600" b="1" smtClean="0">
                <a:solidFill>
                  <a:srgbClr val="0000FF"/>
                </a:solidFill>
              </a:rPr>
              <a:t>创造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销售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保险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smtClean="0">
                <a:solidFill>
                  <a:srgbClr val="0000FF"/>
                </a:solidFill>
              </a:rPr>
              <a:t/>
            </a:r>
            <a:br>
              <a:rPr lang="zh-CN" altLang="en-US" sz="2600" smtClean="0">
                <a:solidFill>
                  <a:srgbClr val="0000FF"/>
                </a:solidFill>
              </a:rPr>
            </a:br>
            <a:r>
              <a:rPr lang="zh-CN" altLang="en-US" sz="2600" b="1" smtClean="0">
                <a:solidFill>
                  <a:srgbClr val="0000FF"/>
                </a:solidFill>
              </a:rPr>
              <a:t>说不定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考察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紧急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暂时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稍微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不满</a:t>
            </a:r>
            <a:r>
              <a:rPr lang="en-US" altLang="zh-CN" sz="2600" b="1" smtClean="0">
                <a:solidFill>
                  <a:srgbClr val="0000FF"/>
                </a:solidFill>
              </a:rPr>
              <a:t>     </a:t>
            </a:r>
            <a:r>
              <a:rPr lang="zh-CN" altLang="en-US" sz="2600" b="1" smtClean="0">
                <a:solidFill>
                  <a:srgbClr val="0000FF"/>
                </a:solidFill>
              </a:rPr>
              <a:t>万万</a:t>
            </a:r>
            <a:r>
              <a:rPr lang="en-US" altLang="zh-CN" sz="2600" b="1" smtClean="0">
                <a:solidFill>
                  <a:srgbClr val="0000FF"/>
                </a:solidFill>
              </a:rPr>
              <a:t>   </a:t>
            </a:r>
            <a:r>
              <a:rPr lang="zh-CN" altLang="en-US" sz="2600" b="1" smtClean="0">
                <a:solidFill>
                  <a:srgbClr val="0000FF"/>
                </a:solidFill>
              </a:rPr>
              <a:t>则</a:t>
            </a:r>
            <a:endParaRPr lang="zh-CN" altLang="en-US" sz="2600" smtClean="0">
              <a:solidFill>
                <a:srgbClr val="0000FF"/>
              </a:solidFill>
            </a:endParaRPr>
          </a:p>
        </p:txBody>
      </p:sp>
      <p:sp useBgFill="1"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628775"/>
            <a:ext cx="8964612" cy="50546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zh-CN" altLang="en-US" b="1" dirty="0" smtClean="0"/>
              <a:t>       总经理要去上海</a:t>
            </a:r>
            <a:r>
              <a:rPr lang="en-US" b="1" dirty="0" smtClean="0"/>
              <a:t>______</a:t>
            </a:r>
            <a:r>
              <a:rPr lang="zh-CN" altLang="en-US" b="1" dirty="0" smtClean="0"/>
              <a:t>。他对经理说：“上海的事情你们肯定都听说了。事情很</a:t>
            </a:r>
            <a:r>
              <a:rPr lang="en-US" b="1" dirty="0" smtClean="0"/>
              <a:t>______</a:t>
            </a:r>
            <a:r>
              <a:rPr lang="zh-CN" altLang="en-US" b="1" dirty="0" smtClean="0"/>
              <a:t>，我明天就得出发。这件事</a:t>
            </a:r>
            <a:r>
              <a:rPr lang="en-US" b="1" dirty="0" smtClean="0"/>
              <a:t>______</a:t>
            </a:r>
            <a:r>
              <a:rPr lang="zh-CN" altLang="en-US" b="1" dirty="0" smtClean="0"/>
              <a:t>有点儿麻烦，花的时间可能</a:t>
            </a:r>
            <a:r>
              <a:rPr lang="en-US" b="1" dirty="0" smtClean="0"/>
              <a:t>___</a:t>
            </a:r>
            <a:r>
              <a:rPr lang="zh-CN" altLang="en-US" b="1" dirty="0" smtClean="0"/>
              <a:t>去年的那件事</a:t>
            </a:r>
            <a:r>
              <a:rPr lang="en-US" b="1" dirty="0" smtClean="0"/>
              <a:t>______</a:t>
            </a:r>
            <a:r>
              <a:rPr lang="zh-CN" altLang="en-US" b="1" dirty="0" smtClean="0"/>
              <a:t>要长。</a:t>
            </a:r>
            <a:r>
              <a:rPr lang="en-US" b="1" dirty="0" smtClean="0"/>
              <a:t>______</a:t>
            </a:r>
            <a:r>
              <a:rPr lang="zh-CN" altLang="en-US" b="1" dirty="0" smtClean="0"/>
              <a:t>以前的情况估计，可能要去一个星期，也可能要去两个星期，现在还</a:t>
            </a:r>
            <a:r>
              <a:rPr lang="en-US" b="1" dirty="0" smtClean="0"/>
              <a:t>______</a:t>
            </a:r>
            <a:r>
              <a:rPr lang="zh-CN" altLang="en-US" b="1" dirty="0" smtClean="0"/>
              <a:t>。这段时间，公司的事就</a:t>
            </a:r>
            <a:r>
              <a:rPr lang="en-US" b="1" dirty="0" smtClean="0"/>
              <a:t>______</a:t>
            </a:r>
            <a:r>
              <a:rPr lang="zh-CN" altLang="en-US" b="1" dirty="0" smtClean="0"/>
              <a:t>让你来负责。我知道对我这次去上海，你是支持的，但有一些人</a:t>
            </a:r>
            <a:r>
              <a:rPr lang="en-US" b="1" dirty="0" smtClean="0"/>
              <a:t>______</a:t>
            </a:r>
            <a:r>
              <a:rPr lang="zh-CN" altLang="en-US" b="1" dirty="0" smtClean="0"/>
              <a:t>是反对的。在我回来之前，如果有人表现出什么</a:t>
            </a:r>
            <a:r>
              <a:rPr lang="en-US" b="1" dirty="0" smtClean="0"/>
              <a:t>______</a:t>
            </a:r>
            <a:r>
              <a:rPr lang="zh-CN" altLang="en-US" b="1" dirty="0" smtClean="0"/>
              <a:t>的话，不管他们怎么说，你</a:t>
            </a:r>
            <a:r>
              <a:rPr lang="en-US" b="1" dirty="0" smtClean="0"/>
              <a:t>______</a:t>
            </a:r>
            <a:r>
              <a:rPr lang="zh-CN" altLang="en-US" b="1" dirty="0" smtClean="0"/>
              <a:t>不要理他们，一切等我回来再说。”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689350" y="1692275"/>
            <a:ext cx="785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考察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03788" y="2066925"/>
            <a:ext cx="785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紧急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82775" y="2568575"/>
            <a:ext cx="857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稍微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235825" y="2565400"/>
            <a:ext cx="714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比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597025" y="2997200"/>
            <a:ext cx="714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还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021138" y="2997200"/>
            <a:ext cx="7143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按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975475" y="3465513"/>
            <a:ext cx="1000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说不定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676650" y="3916363"/>
            <a:ext cx="785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暂时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238875" y="4400550"/>
            <a:ext cx="415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则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053138" y="4814888"/>
            <a:ext cx="785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不满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030538" y="5259388"/>
            <a:ext cx="6461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万万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5718</TotalTime>
  <Words>1065</Words>
  <Application>Microsoft Office PowerPoint</Application>
  <PresentationFormat>全屏显示(4:3)</PresentationFormat>
  <Paragraphs>120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21</vt:i4>
      </vt:variant>
      <vt:variant>
        <vt:lpstr>幻灯片标题</vt:lpstr>
      </vt:variant>
      <vt:variant>
        <vt:i4>11</vt:i4>
      </vt:variant>
    </vt:vector>
  </HeadingPairs>
  <TitlesOfParts>
    <vt:vector size="39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16_Blends</vt:lpstr>
      <vt:lpstr>17_Blends</vt:lpstr>
      <vt:lpstr>20_Blends</vt:lpstr>
      <vt:lpstr>21_Blends</vt:lpstr>
      <vt:lpstr>22_Blends</vt:lpstr>
      <vt:lpstr>PowerPoint 演示文稿</vt:lpstr>
      <vt:lpstr>活页练习册</vt:lpstr>
      <vt:lpstr>活页练习册</vt:lpstr>
      <vt:lpstr> 四、用指定词语完成句子：</vt:lpstr>
      <vt:lpstr>四、用指定词语完成句子：</vt:lpstr>
      <vt:lpstr>五、用指定词语完成对话：</vt:lpstr>
      <vt:lpstr> 六、整理句子：</vt:lpstr>
      <vt:lpstr>六、整理句子：</vt:lpstr>
      <vt:lpstr>按    限制   就业    比……还……   创造   销售   保险    说不定   考察   紧急   暂时   稍微   不满     万万   则</vt:lpstr>
      <vt:lpstr>作业：</vt:lpstr>
      <vt:lpstr>预习：第2课《选择》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290</cp:revision>
  <dcterms:created xsi:type="dcterms:W3CDTF">2011-10-16T07:10:07Z</dcterms:created>
  <dcterms:modified xsi:type="dcterms:W3CDTF">2015-03-18T10:15:47Z</dcterms:modified>
</cp:coreProperties>
</file>