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00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98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730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89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63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25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37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17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29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000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4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A7C73-8EA0-4B8C-96DC-CD714EA056FB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7DF78-247D-479D-9E01-5FBEBD8D547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37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21826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dirty="0" smtClean="0"/>
              <a:t>Türkiye ekonomisinin değişim dinamikleri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76698"/>
            <a:ext cx="9144000" cy="3308466"/>
          </a:xfrm>
        </p:spPr>
        <p:txBody>
          <a:bodyPr>
            <a:normAutofit lnSpcReduction="10000"/>
          </a:bodyPr>
          <a:lstStyle/>
          <a:p>
            <a:pPr algn="l"/>
            <a:r>
              <a:rPr lang="tr-TR" sz="2800" dirty="0" smtClean="0"/>
              <a:t>Türkiye’de kamu maliyesi alanındaki değişim, ekonominin bütünsel yapısında bağımsız ele alınamaz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Türkiye ekonomisine yaklaşım, en azından Cumhuriyet dönemine bütün bakmayı gerektirir </a:t>
            </a:r>
          </a:p>
          <a:p>
            <a:pPr algn="l"/>
            <a:r>
              <a:rPr lang="tr-TR" sz="2800" dirty="0" smtClean="0"/>
              <a:t>Amaç esas olarak bugün anlamak ise, Cumhuriyet dönemi iktisadi yapısını, belli bir soyutlama düzeyinde iki temel kategoriye indirgemek işlevlidir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04179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Sistemin krizi ve </a:t>
            </a:r>
            <a:r>
              <a:rPr lang="tr-TR" dirty="0" err="1" smtClean="0"/>
              <a:t>neoliberalizme</a:t>
            </a:r>
            <a:r>
              <a:rPr lang="tr-TR" dirty="0" smtClean="0"/>
              <a:t> geçi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ABD merkezli dünya kapitalist sisteminin krizi, bir yönüyle ABD ekonomisinin krizi olarak da görülebilir; bu durum, kendini, ABD’nin dış ticaret açıkları vermesiyle, bütçe açıklarının büyümesiyle, Doların hakimiyetinin sona ermesiyle göstermektedir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Hem ulusal düzeyde </a:t>
            </a:r>
            <a:r>
              <a:rPr lang="tr-TR" dirty="0" err="1" smtClean="0"/>
              <a:t>Keynesci</a:t>
            </a:r>
            <a:r>
              <a:rPr lang="tr-TR" dirty="0" smtClean="0"/>
              <a:t> uygulamaların, hem ‘Uluslararası </a:t>
            </a:r>
            <a:r>
              <a:rPr lang="tr-TR" dirty="0" err="1" smtClean="0"/>
              <a:t>Keynescilik’in</a:t>
            </a:r>
            <a:r>
              <a:rPr lang="tr-TR" dirty="0"/>
              <a:t> </a:t>
            </a:r>
            <a:r>
              <a:rPr lang="tr-TR" dirty="0" smtClean="0"/>
              <a:t>sona ermesi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Yeni döneme geçiş: piyasa ilişikleri temelinde sanayileşme ya da ihracata dayalı sermaye birikim modeli; </a:t>
            </a:r>
            <a:r>
              <a:rPr lang="tr-TR" dirty="0" err="1" smtClean="0"/>
              <a:t>İİS’nin</a:t>
            </a:r>
            <a:r>
              <a:rPr lang="tr-TR" dirty="0" smtClean="0"/>
              <a:t> </a:t>
            </a:r>
            <a:r>
              <a:rPr lang="tr-TR" smtClean="0"/>
              <a:t>terk edilmesi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05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 ekonomisine bütünsel yaklaşım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Türkiye ekonomisi, Batı Avrupa’daki kapitalist sanayileşme sürecinin tarihsel eğilimleriyle ilişkili olarak ele alınmak durumundadır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Azgelişmişlik olgusu, kavramsal olarak açıklayıcıdır: gelişmiş kapitalist ülkelerle eklemlenme süreçlerinin mantığını ortaya koyar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23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 ekonomisinin tarihsel eğilimi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Cumhuriyet dönemi ekonomisi, çok genel bir düzeyde, bir sanayileşme paradigmasına yerleştirilebilir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Neoliberal</a:t>
            </a:r>
            <a:r>
              <a:rPr lang="tr-TR" dirty="0" smtClean="0"/>
              <a:t> dönem (yani 24 Ocak 1980 sonrası) bu paradigmanın terk edilişi olarak görülebilir (ama aynı paradigmaya referansla ele alınmak durumundadı</a:t>
            </a:r>
            <a:r>
              <a:rPr lang="tr-TR" dirty="0" smtClean="0"/>
              <a:t>r)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Temel tespit: tarıma dayalı, geleneksel bir toplum olmaktan, sanayiye dayalı, kentli bir toplum olmaya dönüşüm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869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Sanayileşme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Sanayileşme, 20. yüzyılda </a:t>
            </a:r>
            <a:r>
              <a:rPr lang="tr-TR" dirty="0" err="1" smtClean="0"/>
              <a:t>AGÜ’lerin</a:t>
            </a:r>
            <a:r>
              <a:rPr lang="tr-TR" dirty="0" smtClean="0"/>
              <a:t> temel gelişme paradigmasıdır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Tarıma dayalı bir ekonomi, Batı kapitalizmine bağımlı olmaktan çıkamaz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Sanayileşme, özünde, bir toplumsal dönüşümdür </a:t>
            </a:r>
          </a:p>
          <a:p>
            <a:pPr marL="0" indent="0">
              <a:buNone/>
            </a:pPr>
            <a:r>
              <a:rPr lang="tr-TR" dirty="0" smtClean="0"/>
              <a:t>Özel sermaye birikiminin yetersizliği ölçüsünde devlet öncülüğünde gerçekleştirilmek durumundadır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0175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İthal ikameci sanayileşme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İthal ikameci sanayileşme, Türkiye ve benzeri ülkelerin temel sanayileşme paradigması olmuştur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‘Geriden gelen’ ülkeler, dışarıdan yaptıkları ithalat yerine, ülke içinde üretmeyi, yani sanayileşmeyi temel hedef belirlemişlerdir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Ancak ithal ikameci sanayileşme, dışa bağımlılığı ortadan kaldıran bir süreç değildir; en azından belirli bir dönem boyunca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721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İİS, sadece bir sanayileşme programı değildir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İİS, toplumsal yapıyı dönüştürme hedefiyle birlikte ele alınmalıdır </a:t>
            </a:r>
          </a:p>
          <a:p>
            <a:pPr marL="0" indent="0">
              <a:buNone/>
            </a:pPr>
            <a:r>
              <a:rPr lang="tr-TR" dirty="0" smtClean="0"/>
              <a:t>Devletin yapısı, kır-kent ilişkilerinin doğası, bunlarla bağlantılı siyasi süreçler; bölüşüm ilişkileri; uluslararası ilişkileri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İİS, dış kaynağa ihtiyaç duyan bir sanayileşmedir </a:t>
            </a:r>
          </a:p>
          <a:p>
            <a:pPr marL="0" indent="0">
              <a:buNone/>
            </a:pPr>
            <a:r>
              <a:rPr lang="tr-TR" dirty="0" smtClean="0"/>
              <a:t>Üretim ithalata bağımlı, yurt içi pazara dayalı gerçekleştirilmektedir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Cari açık, </a:t>
            </a:r>
            <a:r>
              <a:rPr lang="tr-TR" dirty="0" err="1" smtClean="0"/>
              <a:t>İİS’nin</a:t>
            </a:r>
            <a:r>
              <a:rPr lang="tr-TR" dirty="0" smtClean="0"/>
              <a:t> yapısal bir özelliğidir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580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İİS, dünya kapitalist sistemi içinde tanımlıdır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İİS, dünya ekonomisinden bağımsız bir süreç değildir, olamaz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İİS; dünya kapitalist sistemiyle entegrasyonun, bu sistemin mantığınca belirlenen (mümkün hale gelen) bir biçimidir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Cari açığın sürdürülemez oluşu, IMF ve DB gibi uluslararası kuruluşlarla anlaşmayı zorunlu kılmaktadır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819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İİS ve ABD merkezli dünya sistemi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İkinci Dünya Savaşı sonrasında kurulan yeni dünya sistemi, </a:t>
            </a:r>
            <a:r>
              <a:rPr lang="tr-TR" dirty="0" err="1" smtClean="0"/>
              <a:t>İİS’nin</a:t>
            </a:r>
            <a:r>
              <a:rPr lang="tr-TR" dirty="0" smtClean="0"/>
              <a:t> uluslararası ekonomik ilişkiler temelini oluşturmaktadır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Uluslararası </a:t>
            </a:r>
            <a:r>
              <a:rPr lang="tr-TR" dirty="0" err="1" smtClean="0"/>
              <a:t>Keynescilik</a:t>
            </a:r>
            <a:r>
              <a:rPr lang="tr-TR" dirty="0" smtClean="0"/>
              <a:t> ve İİS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Uluslararası </a:t>
            </a:r>
            <a:r>
              <a:rPr lang="tr-TR" dirty="0" err="1" smtClean="0"/>
              <a:t>Keynescilik</a:t>
            </a:r>
            <a:r>
              <a:rPr lang="tr-TR" dirty="0" smtClean="0"/>
              <a:t>, ABD’nin ekonomik hegemonyası ile tanımlıdır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9848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ABD’nin ekonomik hegemonyası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ABD, İkinci Dünya Savaşı sonrası kurulan kapitalist dünya sisteminin merkezi gücüdür </a:t>
            </a:r>
          </a:p>
          <a:p>
            <a:pPr marL="0" indent="0">
              <a:buNone/>
            </a:pPr>
            <a:r>
              <a:rPr lang="tr-TR" dirty="0" smtClean="0"/>
              <a:t>Bu güç sadece iktisadi değil, aynı zamanda siyasi, askeri ve kültürel niteliktedir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ABD’nin ekonomik hegemonyasını tanımlayan unsur: dış ticaret fazlası vermek, kapitalist sistem içindeki meta ve para akışını denetlemek, Doların dünya parası olması; bu sistemin korunmasını üstlenmek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453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501</Words>
  <Application>Microsoft Office PowerPoint</Application>
  <PresentationFormat>Geniş ekran</PresentationFormat>
  <Paragraphs>59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Türkiye ekonomisinin değişim dinamikleri </vt:lpstr>
      <vt:lpstr>Türkiye ekonomisine bütünsel yaklaşım </vt:lpstr>
      <vt:lpstr>Türkiye ekonomisinin tarihsel eğilimi </vt:lpstr>
      <vt:lpstr>Sanayileşme </vt:lpstr>
      <vt:lpstr>İthal ikameci sanayileşme </vt:lpstr>
      <vt:lpstr>İİS, sadece bir sanayileşme programı değildir </vt:lpstr>
      <vt:lpstr>İİS, dünya kapitalist sistemi içinde tanımlıdır </vt:lpstr>
      <vt:lpstr>İİS ve ABD merkezli dünya sistemi </vt:lpstr>
      <vt:lpstr>ABD’nin ekonomik hegemonyası </vt:lpstr>
      <vt:lpstr>Sistemin krizi ve neoliberalizme geçi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2019-05-16T14:27:05Z</dcterms:created>
  <dcterms:modified xsi:type="dcterms:W3CDTF">2019-05-18T09:51:33Z</dcterms:modified>
</cp:coreProperties>
</file>