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62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0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27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70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548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08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86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06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593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6990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3946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41031CA-83B3-8A41-9816-772F9A2A2AAA}" type="datetimeFigureOut">
              <a:rPr lang="tr-TR" smtClean="0"/>
              <a:t>22.05.2021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58047A1-4E60-0043-A2FF-49C846FF2E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2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6555F-CE24-D843-A868-13FE298B9F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Kentli Hakları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27E3700-99E8-B948-B0E2-A85D0246C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Konu 12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28297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29D82C-E408-174D-A9F0-77051F331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 Mevzuat Boyutu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FD10B9-6A3C-074F-AAFC-58F1510D7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Kentli haklarının gerçekleşmesi sürecinde uygulamalar belirleyici olarak görülmekle birlikte,</a:t>
            </a:r>
          </a:p>
          <a:p>
            <a:r>
              <a:rPr lang="tr-TR" sz="3200" dirty="0"/>
              <a:t>uygulamaların dayandığı kurallar anlamında kentli haklarını etkileyen mevzuat ve bu mevzuatın uygulamadaki denetimi anlamında yargı erkinin kararları belirleyici önem taşımaktadır. </a:t>
            </a:r>
          </a:p>
        </p:txBody>
      </p:sp>
    </p:spTree>
    <p:extLst>
      <p:ext uri="{BB962C8B-B14F-4D97-AF65-F5344CB8AC3E}">
        <p14:creationId xmlns:p14="http://schemas.microsoft.com/office/powerpoint/2010/main" val="2155349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A831BE-6702-0040-ABB9-CCCEA14D1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 Mevzuat Boyutu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189B88-847A-9B48-B960-B1ED57B20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çerçevede kentli haklarının gerçekleşmesinde</a:t>
            </a:r>
          </a:p>
          <a:p>
            <a:r>
              <a:rPr lang="tr-TR" sz="3200" dirty="0"/>
              <a:t>çağdaş etkili ve insan haklarına duyarlı bir mevzuatın varlığı kadar bu mevzuatın uygulamadaki denetimini yapan güçlü ve bağımsız bir yargının mevcudiyeti kritik önemdedir.</a:t>
            </a:r>
          </a:p>
        </p:txBody>
      </p:sp>
    </p:spTree>
    <p:extLst>
      <p:ext uri="{BB962C8B-B14F-4D97-AF65-F5344CB8AC3E}">
        <p14:creationId xmlns:p14="http://schemas.microsoft.com/office/powerpoint/2010/main" val="207913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968367-E17C-A541-B21F-0A09FB4E2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Değerlendirme- Mevzuat Boyutu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22A7AF-91AE-CC42-9750-96D95F4E4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Kentli haklarının gerçekleşmesinde yürütme organının uygulamaları önemli olduğu kadar bu uygulamalara yön veren yasama organının Anayasa, yasa ve sözleşmeler konusundaki etkisi ve rolü ile denetim açısından yargı erkinin gücü </a:t>
            </a:r>
            <a:r>
              <a:rPr lang="tr-TR" sz="3200"/>
              <a:t>birlikte değerlendirilmelidir.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82286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bu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{E8A656DD-2C2F-6447-82AC-DDD5ADD63AE1}tf10001067</Template>
  <TotalTime>69</TotalTime>
  <Words>108</Words>
  <Application>Microsoft Macintosh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Garamond</vt:lpstr>
      <vt:lpstr>Sabun</vt:lpstr>
      <vt:lpstr>Kentli Hakları</vt:lpstr>
      <vt:lpstr>Değerlendirme- Mevzuat Boyutu</vt:lpstr>
      <vt:lpstr>Değerlendirme- Mevzuat Boyutu</vt:lpstr>
      <vt:lpstr>Değerlendirme- Mevzuat Boyutu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Kentli Hakları</dc:title>
  <dc:creator>Microsoft Office User</dc:creator>
  <cp:lastModifiedBy>Microsoft Office User</cp:lastModifiedBy>
  <cp:revision>2</cp:revision>
  <dcterms:created xsi:type="dcterms:W3CDTF">2021-05-22T20:47:30Z</dcterms:created>
  <dcterms:modified xsi:type="dcterms:W3CDTF">2021-05-22T21:56:34Z</dcterms:modified>
</cp:coreProperties>
</file>