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298"/>
    <p:restoredTop sz="95431"/>
  </p:normalViewPr>
  <p:slideViewPr>
    <p:cSldViewPr snapToGrid="0" snapToObjects="1">
      <p:cViewPr varScale="1">
        <p:scale>
          <a:sx n="60" d="100"/>
          <a:sy n="60" d="100"/>
        </p:scale>
        <p:origin x="208" y="9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CB26-6EFC-394E-8D80-21FB27B5A921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51EC7-7010-7C49-A62A-F90E0EAC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9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CB26-6EFC-394E-8D80-21FB27B5A921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51EC7-7010-7C49-A62A-F90E0EAC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80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CB26-6EFC-394E-8D80-21FB27B5A921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51EC7-7010-7C49-A62A-F90E0EAC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995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CB26-6EFC-394E-8D80-21FB27B5A921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51EC7-7010-7C49-A62A-F90E0EAC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845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CB26-6EFC-394E-8D80-21FB27B5A921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51EC7-7010-7C49-A62A-F90E0EAC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819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CB26-6EFC-394E-8D80-21FB27B5A921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51EC7-7010-7C49-A62A-F90E0EAC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86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CB26-6EFC-394E-8D80-21FB27B5A921}" type="datetimeFigureOut">
              <a:rPr lang="en-US" smtClean="0"/>
              <a:t>3/21/18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51EC7-7010-7C49-A62A-F90E0EAC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634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CB26-6EFC-394E-8D80-21FB27B5A921}" type="datetimeFigureOut">
              <a:rPr lang="en-US" smtClean="0"/>
              <a:t>3/21/18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51EC7-7010-7C49-A62A-F90E0EAC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533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CB26-6EFC-394E-8D80-21FB27B5A921}" type="datetimeFigureOut">
              <a:rPr lang="en-US" smtClean="0"/>
              <a:t>3/21/18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51EC7-7010-7C49-A62A-F90E0EAC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377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CB26-6EFC-394E-8D80-21FB27B5A921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51EC7-7010-7C49-A62A-F90E0EAC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602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CB26-6EFC-394E-8D80-21FB27B5A921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51EC7-7010-7C49-A62A-F90E0EAC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523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0CB26-6EFC-394E-8D80-21FB27B5A921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51EC7-7010-7C49-A62A-F90E0EAC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2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Yapısalcılık</a:t>
            </a:r>
            <a:r>
              <a:rPr lang="en-US" dirty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Kuram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Post-</a:t>
            </a:r>
            <a:r>
              <a:rPr lang="en-US" sz="3200" dirty="0" err="1" smtClean="0"/>
              <a:t>Struturalism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82253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Bağlam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1980’lerin </a:t>
            </a:r>
            <a:r>
              <a:rPr lang="en-US" dirty="0" err="1" smtClean="0"/>
              <a:t>sonları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1990’lar</a:t>
            </a:r>
          </a:p>
          <a:p>
            <a:r>
              <a:rPr lang="en-US" dirty="0" err="1" smtClean="0"/>
              <a:t>Postmodernizm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Bilimler</a:t>
            </a:r>
            <a:endParaRPr lang="en-US" dirty="0" smtClean="0"/>
          </a:p>
          <a:p>
            <a:r>
              <a:rPr lang="en-US" dirty="0" err="1" smtClean="0"/>
              <a:t>Düşünümsellik</a:t>
            </a:r>
            <a:endParaRPr lang="en-US" dirty="0" smtClean="0"/>
          </a:p>
          <a:p>
            <a:r>
              <a:rPr lang="en-US" dirty="0" err="1" smtClean="0"/>
              <a:t>Söylemin</a:t>
            </a:r>
            <a:r>
              <a:rPr lang="en-US" dirty="0" smtClean="0"/>
              <a:t> </a:t>
            </a:r>
            <a:r>
              <a:rPr lang="en-US" dirty="0" err="1" smtClean="0"/>
              <a:t>kurucu</a:t>
            </a:r>
            <a:r>
              <a:rPr lang="en-US" dirty="0" smtClean="0"/>
              <a:t> </a:t>
            </a:r>
            <a:r>
              <a:rPr lang="en-US" dirty="0" err="1" smtClean="0"/>
              <a:t>özelliği</a:t>
            </a:r>
            <a:endParaRPr lang="en-US" dirty="0" smtClean="0"/>
          </a:p>
          <a:p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anlatıların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rasyonalizmin</a:t>
            </a:r>
            <a:r>
              <a:rPr lang="en-US" dirty="0" smtClean="0"/>
              <a:t> </a:t>
            </a:r>
            <a:r>
              <a:rPr lang="en-US" dirty="0" err="1" smtClean="0"/>
              <a:t>sonu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654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İlişkilerde</a:t>
            </a:r>
            <a:r>
              <a:rPr lang="en-US" dirty="0" smtClean="0"/>
              <a:t> </a:t>
            </a:r>
            <a:r>
              <a:rPr lang="en-US" dirty="0" err="1"/>
              <a:t>Y</a:t>
            </a:r>
            <a:r>
              <a:rPr lang="en-US" dirty="0" err="1" smtClean="0"/>
              <a:t>apı</a:t>
            </a:r>
            <a:r>
              <a:rPr lang="en-US" dirty="0" smtClean="0"/>
              <a:t> </a:t>
            </a:r>
            <a:r>
              <a:rPr lang="en-US" dirty="0" err="1"/>
              <a:t>K</a:t>
            </a:r>
            <a:r>
              <a:rPr lang="en-US" dirty="0" err="1" smtClean="0"/>
              <a:t>avramı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Giddens: </a:t>
            </a:r>
            <a:r>
              <a:rPr lang="en-US" dirty="0" err="1" smtClean="0"/>
              <a:t>Aktörler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gruplar</a:t>
            </a:r>
            <a:r>
              <a:rPr lang="en-US" dirty="0" smtClean="0"/>
              <a:t> </a:t>
            </a:r>
            <a:r>
              <a:rPr lang="en-US" dirty="0" err="1" smtClean="0"/>
              <a:t>ararsındaki</a:t>
            </a:r>
            <a:r>
              <a:rPr lang="en-US" dirty="0" smtClean="0"/>
              <a:t> </a:t>
            </a:r>
            <a:r>
              <a:rPr lang="en-US" dirty="0" err="1" smtClean="0"/>
              <a:t>ilişkilere</a:t>
            </a:r>
            <a:r>
              <a:rPr lang="en-US" dirty="0" smtClean="0"/>
              <a:t> </a:t>
            </a:r>
            <a:r>
              <a:rPr lang="en-US" dirty="0" err="1" smtClean="0"/>
              <a:t>referans</a:t>
            </a:r>
            <a:r>
              <a:rPr lang="en-US" dirty="0" smtClean="0"/>
              <a:t> </a:t>
            </a:r>
            <a:r>
              <a:rPr lang="en-US" dirty="0" err="1" smtClean="0"/>
              <a:t>veren</a:t>
            </a:r>
            <a:r>
              <a:rPr lang="en-US" dirty="0" smtClean="0"/>
              <a:t> </a:t>
            </a:r>
            <a:r>
              <a:rPr lang="en-US" dirty="0" err="1" smtClean="0"/>
              <a:t>karşılıklı</a:t>
            </a:r>
            <a:r>
              <a:rPr lang="en-US" dirty="0" smtClean="0"/>
              <a:t> </a:t>
            </a:r>
            <a:r>
              <a:rPr lang="en-US" dirty="0" err="1" smtClean="0"/>
              <a:t>etkileşim</a:t>
            </a:r>
            <a:r>
              <a:rPr lang="en-US" dirty="0" smtClean="0"/>
              <a:t> </a:t>
            </a:r>
            <a:r>
              <a:rPr lang="en-US" dirty="0" err="1" smtClean="0"/>
              <a:t>düzenlerii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ilişkilerin</a:t>
            </a:r>
            <a:r>
              <a:rPr lang="en-US" dirty="0" smtClean="0"/>
              <a:t> </a:t>
            </a:r>
            <a:r>
              <a:rPr lang="en-US" dirty="0" err="1" smtClean="0"/>
              <a:t>devamlılığını</a:t>
            </a:r>
            <a:r>
              <a:rPr lang="en-US" dirty="0" smtClean="0"/>
              <a:t> </a:t>
            </a:r>
            <a:r>
              <a:rPr lang="en-US" dirty="0" err="1" smtClean="0"/>
              <a:t>belirten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kavramdır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sistemlarin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üretiminde</a:t>
            </a:r>
            <a:r>
              <a:rPr lang="en-US" dirty="0" smtClean="0"/>
              <a:t> </a:t>
            </a:r>
            <a:r>
              <a:rPr lang="en-US" dirty="0" err="1" smtClean="0"/>
              <a:t>sürekli</a:t>
            </a:r>
            <a:r>
              <a:rPr lang="en-US" dirty="0" smtClean="0"/>
              <a:t>, </a:t>
            </a:r>
            <a:r>
              <a:rPr lang="en-US" dirty="0" err="1" smtClean="0"/>
              <a:t>yenilenen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işleyen</a:t>
            </a:r>
            <a:r>
              <a:rPr lang="en-US" dirty="0" smtClean="0"/>
              <a:t> </a:t>
            </a:r>
            <a:r>
              <a:rPr lang="en-US" dirty="0" err="1" smtClean="0"/>
              <a:t>açık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kapalı</a:t>
            </a:r>
            <a:r>
              <a:rPr lang="en-US" dirty="0" smtClean="0"/>
              <a:t> </a:t>
            </a:r>
            <a:r>
              <a:rPr lang="en-US" dirty="0" err="1" smtClean="0"/>
              <a:t>kurallar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kaynaklardır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616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Postyapısalcı</a:t>
            </a:r>
            <a:r>
              <a:rPr lang="en-US" dirty="0" smtClean="0"/>
              <a:t> </a:t>
            </a:r>
            <a:r>
              <a:rPr lang="en-US" dirty="0" err="1" smtClean="0"/>
              <a:t>Öncüller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Dil</a:t>
            </a:r>
            <a:r>
              <a:rPr lang="en-US" dirty="0" smtClean="0"/>
              <a:t>, </a:t>
            </a:r>
            <a:r>
              <a:rPr lang="en-US" dirty="0" err="1"/>
              <a:t>y</a:t>
            </a:r>
            <a:r>
              <a:rPr lang="en-US" dirty="0" err="1" smtClean="0"/>
              <a:t>orum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temsil</a:t>
            </a:r>
            <a:r>
              <a:rPr lang="en-US" dirty="0" smtClean="0"/>
              <a:t> </a:t>
            </a:r>
            <a:r>
              <a:rPr lang="en-US" dirty="0" err="1" smtClean="0"/>
              <a:t>siyaseti</a:t>
            </a:r>
            <a:endParaRPr lang="en-US" dirty="0" smtClean="0"/>
          </a:p>
          <a:p>
            <a:r>
              <a:rPr lang="en-US" dirty="0" err="1" smtClean="0"/>
              <a:t>Soybilim</a:t>
            </a:r>
            <a:endParaRPr lang="en-US" dirty="0" smtClean="0"/>
          </a:p>
          <a:p>
            <a:r>
              <a:rPr lang="en-US" dirty="0" err="1" smtClean="0"/>
              <a:t>Söylem</a:t>
            </a:r>
            <a:endParaRPr lang="en-US" dirty="0" smtClean="0"/>
          </a:p>
          <a:p>
            <a:r>
              <a:rPr lang="en-US" dirty="0" err="1" smtClean="0"/>
              <a:t>İkili</a:t>
            </a:r>
            <a:r>
              <a:rPr lang="en-US" dirty="0" smtClean="0"/>
              <a:t> </a:t>
            </a:r>
            <a:r>
              <a:rPr lang="en-US" dirty="0" err="1" smtClean="0"/>
              <a:t>karşıtlıklar</a:t>
            </a:r>
            <a:endParaRPr lang="en-US" dirty="0" smtClean="0"/>
          </a:p>
          <a:p>
            <a:r>
              <a:rPr lang="en-US" dirty="0" err="1" smtClean="0"/>
              <a:t>Yapısöküm</a:t>
            </a:r>
            <a:endParaRPr lang="en-US" dirty="0" smtClean="0"/>
          </a:p>
          <a:p>
            <a:r>
              <a:rPr lang="en-US" dirty="0" err="1" smtClean="0"/>
              <a:t>Metinlerarasıcılık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750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Postyapısalcı</a:t>
            </a:r>
            <a:r>
              <a:rPr lang="en-US" dirty="0" smtClean="0"/>
              <a:t> </a:t>
            </a:r>
            <a:r>
              <a:rPr lang="en-US" dirty="0" err="1" smtClean="0"/>
              <a:t>Öncüller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Tahakküm</a:t>
            </a:r>
            <a:endParaRPr lang="en-US" dirty="0" smtClean="0"/>
          </a:p>
          <a:p>
            <a:r>
              <a:rPr lang="en-US" dirty="0" err="1" smtClean="0"/>
              <a:t>İktidar</a:t>
            </a:r>
            <a:r>
              <a:rPr lang="en-US" dirty="0" smtClean="0"/>
              <a:t> </a:t>
            </a:r>
            <a:r>
              <a:rPr lang="en-US" dirty="0" err="1" smtClean="0"/>
              <a:t>İlişkileri</a:t>
            </a:r>
            <a:endParaRPr lang="en-US" dirty="0" smtClean="0"/>
          </a:p>
          <a:p>
            <a:r>
              <a:rPr lang="en-US" dirty="0" err="1" smtClean="0"/>
              <a:t>Bilgi-iktidar</a:t>
            </a:r>
            <a:r>
              <a:rPr lang="en-US" dirty="0" smtClean="0"/>
              <a:t> </a:t>
            </a:r>
            <a:r>
              <a:rPr lang="en-US" dirty="0" err="1" smtClean="0"/>
              <a:t>ekseni</a:t>
            </a:r>
            <a:endParaRPr lang="en-US" dirty="0" smtClean="0"/>
          </a:p>
          <a:p>
            <a:r>
              <a:rPr lang="en-US" dirty="0" err="1" smtClean="0"/>
              <a:t>Tehdit</a:t>
            </a:r>
            <a:r>
              <a:rPr lang="en-US" dirty="0" smtClean="0"/>
              <a:t>, </a:t>
            </a:r>
            <a:r>
              <a:rPr lang="en-US" dirty="0" err="1" smtClean="0"/>
              <a:t>tehlike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kimliğin</a:t>
            </a:r>
            <a:r>
              <a:rPr lang="en-US" dirty="0" smtClean="0"/>
              <a:t> </a:t>
            </a:r>
            <a:r>
              <a:rPr lang="en-US" dirty="0" err="1" smtClean="0"/>
              <a:t>dil</a:t>
            </a:r>
            <a:r>
              <a:rPr lang="en-US" dirty="0" smtClean="0"/>
              <a:t> 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söylem</a:t>
            </a:r>
            <a:r>
              <a:rPr lang="en-US" dirty="0" smtClean="0"/>
              <a:t> </a:t>
            </a:r>
            <a:r>
              <a:rPr lang="en-US" dirty="0" err="1" smtClean="0"/>
              <a:t>yoluyla</a:t>
            </a:r>
            <a:r>
              <a:rPr lang="en-US" dirty="0" smtClean="0"/>
              <a:t> </a:t>
            </a:r>
            <a:r>
              <a:rPr lang="en-US" dirty="0" err="1" smtClean="0"/>
              <a:t>kuruluşu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tekniği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güvenlik</a:t>
            </a:r>
            <a:r>
              <a:rPr lang="en-US" dirty="0" smtClean="0"/>
              <a:t> </a:t>
            </a:r>
            <a:r>
              <a:rPr lang="en-US" dirty="0" err="1" smtClean="0"/>
              <a:t>politikaları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2346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İlişkilerde</a:t>
            </a:r>
            <a:r>
              <a:rPr lang="en-US" dirty="0" smtClean="0"/>
              <a:t> </a:t>
            </a:r>
            <a:r>
              <a:rPr lang="en-US" dirty="0" err="1" smtClean="0"/>
              <a:t>Postyapısalcılık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200" dirty="0" err="1" smtClean="0"/>
              <a:t>Yapısalcı</a:t>
            </a:r>
            <a:r>
              <a:rPr lang="en-US" sz="3200" dirty="0" smtClean="0"/>
              <a:t> 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en-US" sz="3200" dirty="0" err="1" smtClean="0"/>
              <a:t>Yapılaştırmacı</a:t>
            </a:r>
            <a:r>
              <a:rPr lang="en-US" sz="3200" dirty="0" smtClean="0"/>
              <a:t> </a:t>
            </a:r>
            <a:r>
              <a:rPr lang="en-US" sz="3200" dirty="0" err="1" smtClean="0"/>
              <a:t>Yaklaşımlar</a:t>
            </a:r>
            <a:endParaRPr lang="en-US" sz="3200" dirty="0" smtClean="0"/>
          </a:p>
          <a:p>
            <a:endParaRPr lang="en-US" sz="3200" dirty="0" smtClean="0"/>
          </a:p>
          <a:p>
            <a:r>
              <a:rPr lang="en-US" sz="3200" dirty="0" smtClean="0"/>
              <a:t>Richard Ashley 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en-US" sz="3200" dirty="0" err="1" smtClean="0"/>
              <a:t>Anarşi</a:t>
            </a:r>
            <a:r>
              <a:rPr lang="en-US" sz="3200" dirty="0" smtClean="0"/>
              <a:t> </a:t>
            </a:r>
            <a:r>
              <a:rPr lang="en-US" sz="3200" dirty="0" err="1" smtClean="0"/>
              <a:t>Problematiğinin</a:t>
            </a:r>
            <a:r>
              <a:rPr lang="en-US" sz="3200" dirty="0" smtClean="0"/>
              <a:t> </a:t>
            </a:r>
            <a:r>
              <a:rPr lang="en-US" sz="3200" dirty="0" err="1" smtClean="0"/>
              <a:t>İkili</a:t>
            </a:r>
            <a:r>
              <a:rPr lang="en-US" sz="3200" dirty="0" smtClean="0"/>
              <a:t> </a:t>
            </a:r>
            <a:r>
              <a:rPr lang="en-US" sz="3200" dirty="0" err="1" smtClean="0"/>
              <a:t>Okuması</a:t>
            </a:r>
            <a:endParaRPr lang="en-US" sz="3200" dirty="0" smtClean="0"/>
          </a:p>
          <a:p>
            <a:pPr lvl="3"/>
            <a:r>
              <a:rPr lang="en-US" sz="3200" dirty="0" err="1" smtClean="0"/>
              <a:t>Pozitivist</a:t>
            </a:r>
            <a:r>
              <a:rPr lang="en-US" sz="3200" dirty="0" smtClean="0"/>
              <a:t> </a:t>
            </a:r>
            <a:r>
              <a:rPr lang="en-US" sz="3200" dirty="0" err="1" smtClean="0"/>
              <a:t>metodolojinin</a:t>
            </a:r>
            <a:r>
              <a:rPr lang="en-US" sz="3200" dirty="0" smtClean="0"/>
              <a:t> </a:t>
            </a:r>
            <a:r>
              <a:rPr lang="en-US" sz="3200" dirty="0" err="1" smtClean="0"/>
              <a:t>reddi</a:t>
            </a:r>
            <a:endParaRPr lang="en-US" sz="3200" dirty="0" smtClean="0"/>
          </a:p>
          <a:p>
            <a:pPr lvl="3"/>
            <a:r>
              <a:rPr lang="en-US" sz="3200" dirty="0" err="1" smtClean="0"/>
              <a:t>Söylem</a:t>
            </a:r>
            <a:r>
              <a:rPr lang="en-US" sz="3200" dirty="0" smtClean="0"/>
              <a:t> </a:t>
            </a:r>
            <a:r>
              <a:rPr lang="en-US" sz="3200" dirty="0" err="1" smtClean="0"/>
              <a:t>analizi</a:t>
            </a:r>
            <a:endParaRPr lang="en-US" sz="3200" dirty="0" smtClean="0"/>
          </a:p>
          <a:p>
            <a:pPr lvl="3"/>
            <a:r>
              <a:rPr lang="en-US" sz="3200" dirty="0" err="1" smtClean="0"/>
              <a:t>Egemen</a:t>
            </a:r>
            <a:r>
              <a:rPr lang="en-US" sz="3200" dirty="0" smtClean="0"/>
              <a:t> </a:t>
            </a:r>
            <a:r>
              <a:rPr lang="en-US" sz="3200" dirty="0" err="1" smtClean="0"/>
              <a:t>devlet</a:t>
            </a:r>
            <a:r>
              <a:rPr lang="en-US" sz="3200" dirty="0" smtClean="0"/>
              <a:t>/ </a:t>
            </a:r>
            <a:r>
              <a:rPr lang="en-US" sz="3200" dirty="0" err="1" smtClean="0"/>
              <a:t>anarşik</a:t>
            </a:r>
            <a:r>
              <a:rPr lang="en-US" sz="3200" dirty="0" smtClean="0"/>
              <a:t> </a:t>
            </a:r>
            <a:r>
              <a:rPr lang="en-US" sz="3200" dirty="0" err="1" smtClean="0"/>
              <a:t>sistem</a:t>
            </a:r>
            <a:r>
              <a:rPr lang="en-US" sz="3200" dirty="0" smtClean="0"/>
              <a:t> </a:t>
            </a:r>
            <a:r>
              <a:rPr lang="en-US" sz="3200" dirty="0" err="1" smtClean="0"/>
              <a:t>anlayışının</a:t>
            </a:r>
            <a:r>
              <a:rPr lang="en-US" sz="3200" dirty="0" smtClean="0"/>
              <a:t> </a:t>
            </a:r>
            <a:r>
              <a:rPr lang="en-US" sz="3200" dirty="0" err="1" smtClean="0"/>
              <a:t>yapı-sökümü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94400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İlişkilerde</a:t>
            </a:r>
            <a:r>
              <a:rPr lang="en-US" dirty="0" smtClean="0"/>
              <a:t> Post-</a:t>
            </a:r>
            <a:r>
              <a:rPr lang="en-US" dirty="0" err="1" smtClean="0"/>
              <a:t>Yapısalcılık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Smith, </a:t>
            </a:r>
            <a:r>
              <a:rPr lang="en-US" dirty="0" err="1" smtClean="0"/>
              <a:t>Düzenlilikler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Lapid</a:t>
            </a:r>
            <a:r>
              <a:rPr lang="en-US" dirty="0" smtClean="0"/>
              <a:t>, </a:t>
            </a:r>
            <a:r>
              <a:rPr lang="en-US" dirty="0" err="1" smtClean="0"/>
              <a:t>Metodolojik</a:t>
            </a:r>
            <a:r>
              <a:rPr lang="en-US" dirty="0" smtClean="0"/>
              <a:t> </a:t>
            </a:r>
            <a:r>
              <a:rPr lang="en-US" dirty="0" err="1" smtClean="0"/>
              <a:t>tekçilik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/</a:t>
            </a:r>
            <a:r>
              <a:rPr lang="en-US" dirty="0" err="1" smtClean="0"/>
              <a:t>okuyucu</a:t>
            </a:r>
            <a:r>
              <a:rPr lang="en-US" dirty="0" smtClean="0"/>
              <a:t> </a:t>
            </a:r>
            <a:r>
              <a:rPr lang="en-US" dirty="0" err="1" smtClean="0"/>
              <a:t>sorunsalı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Walker, </a:t>
            </a:r>
            <a:r>
              <a:rPr lang="en-US" dirty="0" err="1" smtClean="0"/>
              <a:t>Geçmişin</a:t>
            </a:r>
            <a:r>
              <a:rPr lang="en-US" dirty="0" smtClean="0"/>
              <a:t> </a:t>
            </a:r>
            <a:r>
              <a:rPr lang="en-US" dirty="0" err="1" smtClean="0"/>
              <a:t>hikayesi</a:t>
            </a:r>
            <a:r>
              <a:rPr lang="en-US" dirty="0" smtClean="0"/>
              <a:t>, </a:t>
            </a:r>
            <a:r>
              <a:rPr lang="en-US" dirty="0" err="1" smtClean="0"/>
              <a:t>bugünün</a:t>
            </a:r>
            <a:r>
              <a:rPr lang="en-US" dirty="0" smtClean="0"/>
              <a:t> </a:t>
            </a:r>
            <a:r>
              <a:rPr lang="en-US" dirty="0" err="1" smtClean="0"/>
              <a:t>iktidarı</a:t>
            </a:r>
            <a:r>
              <a:rPr lang="en-US" dirty="0" smtClean="0"/>
              <a:t>, </a:t>
            </a:r>
            <a:r>
              <a:rPr lang="en-US" dirty="0" err="1" smtClean="0"/>
              <a:t>iç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siyaset</a:t>
            </a:r>
            <a:r>
              <a:rPr lang="en-US" dirty="0" smtClean="0"/>
              <a:t> </a:t>
            </a:r>
            <a:r>
              <a:rPr lang="en-US" dirty="0" err="1" smtClean="0"/>
              <a:t>ayırımı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37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İlişkilerde</a:t>
            </a:r>
            <a:r>
              <a:rPr lang="en-US" dirty="0" smtClean="0"/>
              <a:t> </a:t>
            </a:r>
            <a:r>
              <a:rPr lang="en-US" dirty="0" err="1" smtClean="0"/>
              <a:t>Postyapısalcılık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Der </a:t>
            </a:r>
            <a:r>
              <a:rPr lang="en-US" dirty="0" err="1" smtClean="0"/>
              <a:t>Derian</a:t>
            </a:r>
            <a:r>
              <a:rPr lang="en-US" dirty="0" smtClean="0"/>
              <a:t>, </a:t>
            </a:r>
            <a:r>
              <a:rPr lang="en-US" dirty="0" err="1" smtClean="0"/>
              <a:t>Uluslararası</a:t>
            </a:r>
            <a:r>
              <a:rPr lang="en-US" dirty="0" smtClean="0"/>
              <a:t> / </a:t>
            </a:r>
            <a:r>
              <a:rPr lang="en-US" dirty="0" err="1" smtClean="0"/>
              <a:t>Metinlerarası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David Campbell, </a:t>
            </a:r>
            <a:r>
              <a:rPr lang="en-US" dirty="0" err="1" smtClean="0"/>
              <a:t>Güvenlik</a:t>
            </a:r>
            <a:r>
              <a:rPr lang="en-US" dirty="0" smtClean="0"/>
              <a:t> </a:t>
            </a:r>
            <a:r>
              <a:rPr lang="en-US" dirty="0" err="1" smtClean="0"/>
              <a:t>söylemi</a:t>
            </a:r>
            <a:r>
              <a:rPr lang="en-US" dirty="0" smtClean="0"/>
              <a:t>, </a:t>
            </a:r>
            <a:r>
              <a:rPr lang="en-US" dirty="0" err="1" smtClean="0"/>
              <a:t>hakikatin</a:t>
            </a:r>
            <a:r>
              <a:rPr lang="en-US" dirty="0" smtClean="0"/>
              <a:t> </a:t>
            </a:r>
            <a:r>
              <a:rPr lang="en-US" dirty="0" err="1" smtClean="0"/>
              <a:t>anlatısallaşması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Richard Ashley, </a:t>
            </a:r>
            <a:r>
              <a:rPr lang="en-US" dirty="0" err="1"/>
              <a:t>K</a:t>
            </a:r>
            <a:r>
              <a:rPr lang="en-US" dirty="0" err="1" smtClean="0"/>
              <a:t>eyfi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inşa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anarşi</a:t>
            </a:r>
            <a:r>
              <a:rPr lang="en-US" smtClean="0"/>
              <a:t>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Connolly, </a:t>
            </a:r>
            <a:r>
              <a:rPr lang="en-US" dirty="0" err="1" smtClean="0"/>
              <a:t>Kimlik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Farklılık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1050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186</Words>
  <Application>Microsoft Macintosh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Arial</vt:lpstr>
      <vt:lpstr>Office Theme</vt:lpstr>
      <vt:lpstr>Yapısalcılık sonrası Kuram</vt:lpstr>
      <vt:lpstr>Tarihsel Bağlam</vt:lpstr>
      <vt:lpstr>Uluslararası İlişkilerde Yapı Kavramı</vt:lpstr>
      <vt:lpstr>Postyapısalcı Öncüller</vt:lpstr>
      <vt:lpstr>Postyapısalcı Öncüller</vt:lpstr>
      <vt:lpstr>Uluslararası İlişkilerde Postyapısalcılık</vt:lpstr>
      <vt:lpstr>Uluslararası İlişkilerde Post-Yapısalcılık</vt:lpstr>
      <vt:lpstr>Uluslararası İlişkilerde Postyapısalcılık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7</cp:revision>
  <dcterms:created xsi:type="dcterms:W3CDTF">2018-03-21T12:32:38Z</dcterms:created>
  <dcterms:modified xsi:type="dcterms:W3CDTF">2018-03-21T16:41:51Z</dcterms:modified>
</cp:coreProperties>
</file>