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F2E7-5102-477C-9E11-8C53204ABA31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B1456-AC1F-4CF1-B112-01ED343D06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7204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F2E7-5102-477C-9E11-8C53204ABA31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B1456-AC1F-4CF1-B112-01ED343D06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3181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F2E7-5102-477C-9E11-8C53204ABA31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B1456-AC1F-4CF1-B112-01ED343D06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153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F2E7-5102-477C-9E11-8C53204ABA31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B1456-AC1F-4CF1-B112-01ED343D06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8690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F2E7-5102-477C-9E11-8C53204ABA31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B1456-AC1F-4CF1-B112-01ED343D06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2842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F2E7-5102-477C-9E11-8C53204ABA31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B1456-AC1F-4CF1-B112-01ED343D06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347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F2E7-5102-477C-9E11-8C53204ABA31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B1456-AC1F-4CF1-B112-01ED343D06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3910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F2E7-5102-477C-9E11-8C53204ABA31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B1456-AC1F-4CF1-B112-01ED343D06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3494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F2E7-5102-477C-9E11-8C53204ABA31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B1456-AC1F-4CF1-B112-01ED343D06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0216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F2E7-5102-477C-9E11-8C53204ABA31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B1456-AC1F-4CF1-B112-01ED343D06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6702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F2E7-5102-477C-9E11-8C53204ABA31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B1456-AC1F-4CF1-B112-01ED343D06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3196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6F2E7-5102-477C-9E11-8C53204ABA31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B1456-AC1F-4CF1-B112-01ED343D06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6945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395536" y="476672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Etik nedir?</a:t>
            </a:r>
            <a:endParaRPr lang="tr-T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395536" y="1340768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Etik, insanların hakları, yükümlülükleri, topluma faydaları, adalet veya belirli erdemler açısından insanların yapması gerekenleri öngören sağlam ve doğru standartlara 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dayanır. </a:t>
            </a:r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395536" y="2852936"/>
            <a:ext cx="82809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Etik </a:t>
            </a:r>
            <a:r>
              <a:rPr lang="tr-TR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ya da Ahlakın </a:t>
            </a:r>
            <a:r>
              <a:rPr lang="tr-T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Tipleri</a:t>
            </a:r>
          </a:p>
          <a:p>
            <a:endParaRPr lang="tr-TR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I. Genel 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Ahlak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II. Kişisel 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Ahlak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III. Mesleki 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etik</a:t>
            </a:r>
            <a:endParaRPr lang="tr-TR" sz="2400" dirty="0"/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049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81336" y="260648"/>
            <a:ext cx="806712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Genel </a:t>
            </a:r>
            <a:r>
              <a:rPr lang="tr-T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Ahlak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Genel 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ahlak, neredeyse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herkes tarafından paylaşılan ahlaki inançlardır. </a:t>
            </a:r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Etik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ya da ahlakı düşündüğümüzde cinayetin, yalan söylemenin, kopya çekmenin ya da çalmanın, sözünü tutmamanın, fiziksel olarak diğerlerine zarar vermenin yanlış olduğu ilkelerini çoğunlukla düşünürüz.</a:t>
            </a:r>
          </a:p>
          <a:p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enel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ahlak kişinin bireyliğine 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saldırıdan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veya şiddetin çeşitli tiplerinden bireyi öncelikle korumak için tasarlanır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Bir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kişi bir kişinin bireyliğine onu öldürerek, ona yalan söyleyerek ve ondan çalarak şiddet uygulayabilir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670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971600" y="566678"/>
            <a:ext cx="734481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Kişisel </a:t>
            </a:r>
            <a:r>
              <a:rPr lang="tr-TR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ahlak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Kişisel ahlak bir insanın sahip olduğu ahlaki inançlardır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Çoğumuz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için kişisel ahlaki inançlarımız genel ahlak ilkelerine paraleldir. </a:t>
            </a:r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Cinayetin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yalan söylemenin, kopya çekmenin ve çalmanın yanlış olduğuna inanıyoruz. </a:t>
            </a:r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Bununla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birlikte kişisel ahlaki inançlarımız özellikle genel ahlakın açık görünmediği ve değişim halinde olduğu durumlarda genel ahlaktan farklı olabilir.</a:t>
            </a:r>
          </a:p>
        </p:txBody>
      </p:sp>
    </p:spTree>
    <p:extLst>
      <p:ext uri="{BB962C8B-B14F-4D97-AF65-F5344CB8AC3E}">
        <p14:creationId xmlns:p14="http://schemas.microsoft.com/office/powerpoint/2010/main" val="1584606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9552" y="260648"/>
            <a:ext cx="806489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Mesleki </a:t>
            </a:r>
            <a:r>
              <a:rPr lang="tr-T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Etik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Mesleki etik profesyoneller tarafından kabul edilen standartlardır. </a:t>
            </a:r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meslek örneğin; tıp, hukuk, mimarlık, eczacılık vb. kendi mesleki etiğine sahiptir. </a:t>
            </a:r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Mühendislik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etiği mühendislik mesleğine uygulanan etik standartlardır. </a:t>
            </a:r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Genel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ahlak ve kişisel ahlaktan farklı olarak mesleki etik genellikle resmi bir yönetmelikte söylenir. Örneğin; mühendislikte bazı yönetmelikler çevreye atıf ederken diğerleri 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etmezler</a:t>
            </a:r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6400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234</Words>
  <Application>Microsoft Office PowerPoint</Application>
  <PresentationFormat>Ekran Gösterisi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PowerPoint Sunusu</vt:lpstr>
      <vt:lpstr>PowerPoint Sunusu</vt:lpstr>
      <vt:lpstr>PowerPoint Sunusu</vt:lpstr>
      <vt:lpstr>PowerPoint Sunusu</vt:lpstr>
    </vt:vector>
  </TitlesOfParts>
  <Company>Progressive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acer</dc:creator>
  <cp:lastModifiedBy>acer</cp:lastModifiedBy>
  <cp:revision>6</cp:revision>
  <dcterms:created xsi:type="dcterms:W3CDTF">2018-10-18T20:17:36Z</dcterms:created>
  <dcterms:modified xsi:type="dcterms:W3CDTF">2018-10-18T21:27:46Z</dcterms:modified>
</cp:coreProperties>
</file>