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Lst>
  <p:notesMasterIdLst>
    <p:notesMasterId r:id="rId36"/>
  </p:notesMasterIdLst>
  <p:handoutMasterIdLst>
    <p:handoutMasterId r:id="rId37"/>
  </p:handoutMasterIdLst>
  <p:sldIdLst>
    <p:sldId id="292" r:id="rId2"/>
    <p:sldId id="384" r:id="rId3"/>
    <p:sldId id="344" r:id="rId4"/>
    <p:sldId id="382" r:id="rId5"/>
    <p:sldId id="372" r:id="rId6"/>
    <p:sldId id="383" r:id="rId7"/>
    <p:sldId id="374" r:id="rId8"/>
    <p:sldId id="375" r:id="rId9"/>
    <p:sldId id="289" r:id="rId10"/>
    <p:sldId id="267" r:id="rId11"/>
    <p:sldId id="263" r:id="rId12"/>
    <p:sldId id="290" r:id="rId13"/>
    <p:sldId id="380" r:id="rId14"/>
    <p:sldId id="381" r:id="rId15"/>
    <p:sldId id="379" r:id="rId16"/>
    <p:sldId id="376" r:id="rId17"/>
    <p:sldId id="377" r:id="rId18"/>
    <p:sldId id="299" r:id="rId19"/>
    <p:sldId id="330" r:id="rId20"/>
    <p:sldId id="332" r:id="rId21"/>
    <p:sldId id="331" r:id="rId22"/>
    <p:sldId id="302" r:id="rId23"/>
    <p:sldId id="328" r:id="rId24"/>
    <p:sldId id="386" r:id="rId25"/>
    <p:sldId id="388" r:id="rId26"/>
    <p:sldId id="329" r:id="rId27"/>
    <p:sldId id="273" r:id="rId28"/>
    <p:sldId id="318" r:id="rId29"/>
    <p:sldId id="308" r:id="rId30"/>
    <p:sldId id="309" r:id="rId31"/>
    <p:sldId id="314" r:id="rId32"/>
    <p:sldId id="315" r:id="rId33"/>
    <p:sldId id="316" r:id="rId34"/>
    <p:sldId id="317" r:id="rId35"/>
  </p:sldIdLst>
  <p:sldSz cx="9144000" cy="6858000" type="screen4x3"/>
  <p:notesSz cx="6791325" cy="9921875"/>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48" autoAdjust="0"/>
    <p:restoredTop sz="94375" autoAdjust="0"/>
  </p:normalViewPr>
  <p:slideViewPr>
    <p:cSldViewPr>
      <p:cViewPr varScale="1">
        <p:scale>
          <a:sx n="65" d="100"/>
          <a:sy n="65" d="100"/>
        </p:scale>
        <p:origin x="1132" y="40"/>
      </p:cViewPr>
      <p:guideLst>
        <p:guide orient="horz" pos="2160"/>
        <p:guide pos="2880"/>
      </p:guideLst>
    </p:cSldViewPr>
  </p:slideViewPr>
  <p:outlineViewPr>
    <p:cViewPr>
      <p:scale>
        <a:sx n="33" d="100"/>
        <a:sy n="33" d="100"/>
      </p:scale>
      <p:origin x="0" y="-690"/>
    </p:cViewPr>
  </p:outlineViewPr>
  <p:notesTextViewPr>
    <p:cViewPr>
      <p:scale>
        <a:sx n="100" d="100"/>
        <a:sy n="100" d="100"/>
      </p:scale>
      <p:origin x="0" y="0"/>
    </p:cViewPr>
  </p:notesTextViewPr>
  <p:sorterViewPr>
    <p:cViewPr>
      <p:scale>
        <a:sx n="66" d="100"/>
        <a:sy n="66" d="100"/>
      </p:scale>
      <p:origin x="0" y="-60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BA7B0-9CC2-E44D-98C7-E91125E9DC7E}" type="doc">
      <dgm:prSet loTypeId="urn:microsoft.com/office/officeart/2005/8/layout/orgChart1" loCatId="" qsTypeId="urn:microsoft.com/office/officeart/2005/8/quickstyle/simple1" qsCatId="simple" csTypeId="urn:microsoft.com/office/officeart/2005/8/colors/colorful1" csCatId="colorful" phldr="1"/>
      <dgm:spPr/>
      <dgm:t>
        <a:bodyPr/>
        <a:lstStyle/>
        <a:p>
          <a:endParaRPr lang="en-US"/>
        </a:p>
      </dgm:t>
    </dgm:pt>
    <dgm:pt modelId="{B5148F3C-18F4-6047-AD73-98FF0CC8A03E}">
      <dgm:prSet phldrT="[Text]"/>
      <dgm:spPr/>
      <dgm:t>
        <a:bodyPr/>
        <a:lstStyle/>
        <a:p>
          <a:r>
            <a:rPr lang="en-US" dirty="0" err="1"/>
            <a:t>Tutum</a:t>
          </a:r>
          <a:endParaRPr lang="en-US" dirty="0"/>
        </a:p>
      </dgm:t>
    </dgm:pt>
    <dgm:pt modelId="{801CC901-2569-9E4E-89C8-D6F42B3B73AD}" type="parTrans" cxnId="{7AF471D6-4A6F-2842-A1F4-007A665459EB}">
      <dgm:prSet/>
      <dgm:spPr/>
      <dgm:t>
        <a:bodyPr/>
        <a:lstStyle/>
        <a:p>
          <a:endParaRPr lang="en-US"/>
        </a:p>
      </dgm:t>
    </dgm:pt>
    <dgm:pt modelId="{B8EAEB44-34B6-2841-BA7C-9AC9248073E8}" type="sibTrans" cxnId="{7AF471D6-4A6F-2842-A1F4-007A665459EB}">
      <dgm:prSet/>
      <dgm:spPr/>
      <dgm:t>
        <a:bodyPr/>
        <a:lstStyle/>
        <a:p>
          <a:endParaRPr lang="en-US"/>
        </a:p>
      </dgm:t>
    </dgm:pt>
    <dgm:pt modelId="{0D0B7801-80E4-A84B-BD45-1D01B71E61D5}">
      <dgm:prSet phldrT="[Text]"/>
      <dgm:spPr/>
      <dgm:t>
        <a:bodyPr/>
        <a:lstStyle/>
        <a:p>
          <a:r>
            <a:rPr lang="en-US" dirty="0" err="1"/>
            <a:t>Duygu</a:t>
          </a:r>
          <a:endParaRPr lang="en-US" dirty="0"/>
        </a:p>
      </dgm:t>
    </dgm:pt>
    <dgm:pt modelId="{F835A416-3997-834D-BDCD-CA46766ABE8E}" type="parTrans" cxnId="{A7906DE9-22B3-9B4B-906A-B0D5097CDA5F}">
      <dgm:prSet/>
      <dgm:spPr/>
      <dgm:t>
        <a:bodyPr/>
        <a:lstStyle/>
        <a:p>
          <a:endParaRPr lang="en-US"/>
        </a:p>
      </dgm:t>
    </dgm:pt>
    <dgm:pt modelId="{8F55B4A2-990F-B744-8921-DC70A0EA44BE}" type="sibTrans" cxnId="{A7906DE9-22B3-9B4B-906A-B0D5097CDA5F}">
      <dgm:prSet/>
      <dgm:spPr/>
      <dgm:t>
        <a:bodyPr/>
        <a:lstStyle/>
        <a:p>
          <a:endParaRPr lang="en-US"/>
        </a:p>
      </dgm:t>
    </dgm:pt>
    <dgm:pt modelId="{C99E5A2D-EBCA-3F4C-BC62-55B38E405CEB}">
      <dgm:prSet phldrT="[Text]"/>
      <dgm:spPr/>
      <dgm:t>
        <a:bodyPr/>
        <a:lstStyle/>
        <a:p>
          <a:r>
            <a:rPr lang="en-US" dirty="0" err="1"/>
            <a:t>Düşünce</a:t>
          </a:r>
          <a:endParaRPr lang="en-US" dirty="0"/>
        </a:p>
      </dgm:t>
    </dgm:pt>
    <dgm:pt modelId="{94EA8A30-82AC-424E-B446-845A36376214}" type="parTrans" cxnId="{C9578AA1-24B6-6A4D-8888-209F2705B78D}">
      <dgm:prSet/>
      <dgm:spPr/>
      <dgm:t>
        <a:bodyPr/>
        <a:lstStyle/>
        <a:p>
          <a:endParaRPr lang="en-US"/>
        </a:p>
      </dgm:t>
    </dgm:pt>
    <dgm:pt modelId="{322795DC-B078-DF42-BCD2-EE86AE347481}" type="sibTrans" cxnId="{C9578AA1-24B6-6A4D-8888-209F2705B78D}">
      <dgm:prSet/>
      <dgm:spPr/>
      <dgm:t>
        <a:bodyPr/>
        <a:lstStyle/>
        <a:p>
          <a:endParaRPr lang="en-US"/>
        </a:p>
      </dgm:t>
    </dgm:pt>
    <dgm:pt modelId="{3AC0817A-7288-6E4F-9891-56A706BDB29A}">
      <dgm:prSet phldrT="[Text]"/>
      <dgm:spPr/>
      <dgm:t>
        <a:bodyPr/>
        <a:lstStyle/>
        <a:p>
          <a:r>
            <a:rPr lang="en-US" dirty="0" err="1"/>
            <a:t>Davranış</a:t>
          </a:r>
          <a:endParaRPr lang="en-US" dirty="0"/>
        </a:p>
      </dgm:t>
    </dgm:pt>
    <dgm:pt modelId="{38A5D09A-B28E-3942-AEB4-E2B39C8BC360}" type="parTrans" cxnId="{B6097D9F-430E-DC48-B031-DF3EFB45FD8B}">
      <dgm:prSet/>
      <dgm:spPr/>
      <dgm:t>
        <a:bodyPr/>
        <a:lstStyle/>
        <a:p>
          <a:endParaRPr lang="en-US"/>
        </a:p>
      </dgm:t>
    </dgm:pt>
    <dgm:pt modelId="{AFB4827B-BA94-BE47-8855-AE3CDADA3479}" type="sibTrans" cxnId="{B6097D9F-430E-DC48-B031-DF3EFB45FD8B}">
      <dgm:prSet/>
      <dgm:spPr/>
      <dgm:t>
        <a:bodyPr/>
        <a:lstStyle/>
        <a:p>
          <a:endParaRPr lang="en-US"/>
        </a:p>
      </dgm:t>
    </dgm:pt>
    <dgm:pt modelId="{6E6F1FD7-496B-A548-912F-3802ABA17A4D}" type="pres">
      <dgm:prSet presAssocID="{9C4BA7B0-9CC2-E44D-98C7-E91125E9DC7E}" presName="hierChild1" presStyleCnt="0">
        <dgm:presLayoutVars>
          <dgm:orgChart val="1"/>
          <dgm:chPref val="1"/>
          <dgm:dir/>
          <dgm:animOne val="branch"/>
          <dgm:animLvl val="lvl"/>
          <dgm:resizeHandles/>
        </dgm:presLayoutVars>
      </dgm:prSet>
      <dgm:spPr/>
      <dgm:t>
        <a:bodyPr/>
        <a:lstStyle/>
        <a:p>
          <a:endParaRPr lang="tr-TR"/>
        </a:p>
      </dgm:t>
    </dgm:pt>
    <dgm:pt modelId="{DE2E6117-AC5E-CD40-9F0B-1F6583C3D16B}" type="pres">
      <dgm:prSet presAssocID="{B5148F3C-18F4-6047-AD73-98FF0CC8A03E}" presName="hierRoot1" presStyleCnt="0">
        <dgm:presLayoutVars>
          <dgm:hierBranch val="init"/>
        </dgm:presLayoutVars>
      </dgm:prSet>
      <dgm:spPr/>
    </dgm:pt>
    <dgm:pt modelId="{406DF3C2-290B-2243-829D-5F98F356B34D}" type="pres">
      <dgm:prSet presAssocID="{B5148F3C-18F4-6047-AD73-98FF0CC8A03E}" presName="rootComposite1" presStyleCnt="0"/>
      <dgm:spPr/>
    </dgm:pt>
    <dgm:pt modelId="{802F0EA5-D9C6-164B-8BB7-F6C68D3829B2}" type="pres">
      <dgm:prSet presAssocID="{B5148F3C-18F4-6047-AD73-98FF0CC8A03E}" presName="rootText1" presStyleLbl="node0" presStyleIdx="0" presStyleCnt="1">
        <dgm:presLayoutVars>
          <dgm:chPref val="3"/>
        </dgm:presLayoutVars>
      </dgm:prSet>
      <dgm:spPr/>
      <dgm:t>
        <a:bodyPr/>
        <a:lstStyle/>
        <a:p>
          <a:endParaRPr lang="tr-TR"/>
        </a:p>
      </dgm:t>
    </dgm:pt>
    <dgm:pt modelId="{3485AE75-9D23-B14F-8873-BA7D5972790A}" type="pres">
      <dgm:prSet presAssocID="{B5148F3C-18F4-6047-AD73-98FF0CC8A03E}" presName="rootConnector1" presStyleLbl="node1" presStyleIdx="0" presStyleCnt="0"/>
      <dgm:spPr/>
      <dgm:t>
        <a:bodyPr/>
        <a:lstStyle/>
        <a:p>
          <a:endParaRPr lang="tr-TR"/>
        </a:p>
      </dgm:t>
    </dgm:pt>
    <dgm:pt modelId="{321B41B0-7CA3-BB4B-A88D-4F4981CB2B3D}" type="pres">
      <dgm:prSet presAssocID="{B5148F3C-18F4-6047-AD73-98FF0CC8A03E}" presName="hierChild2" presStyleCnt="0"/>
      <dgm:spPr/>
    </dgm:pt>
    <dgm:pt modelId="{462B6422-5B46-8B41-BD56-35C4D31FF709}" type="pres">
      <dgm:prSet presAssocID="{F835A416-3997-834D-BDCD-CA46766ABE8E}" presName="Name37" presStyleLbl="parChTrans1D2" presStyleIdx="0" presStyleCnt="3"/>
      <dgm:spPr/>
      <dgm:t>
        <a:bodyPr/>
        <a:lstStyle/>
        <a:p>
          <a:endParaRPr lang="tr-TR"/>
        </a:p>
      </dgm:t>
    </dgm:pt>
    <dgm:pt modelId="{D12959FC-71DC-DE4E-88B7-9D5E2EF70947}" type="pres">
      <dgm:prSet presAssocID="{0D0B7801-80E4-A84B-BD45-1D01B71E61D5}" presName="hierRoot2" presStyleCnt="0">
        <dgm:presLayoutVars>
          <dgm:hierBranch val="init"/>
        </dgm:presLayoutVars>
      </dgm:prSet>
      <dgm:spPr/>
    </dgm:pt>
    <dgm:pt modelId="{EC293456-6AD7-214C-AE2D-DA4DC4DDB933}" type="pres">
      <dgm:prSet presAssocID="{0D0B7801-80E4-A84B-BD45-1D01B71E61D5}" presName="rootComposite" presStyleCnt="0"/>
      <dgm:spPr/>
    </dgm:pt>
    <dgm:pt modelId="{10F5E5D0-D50B-6246-AD81-46A2BD1855F4}" type="pres">
      <dgm:prSet presAssocID="{0D0B7801-80E4-A84B-BD45-1D01B71E61D5}" presName="rootText" presStyleLbl="node2" presStyleIdx="0" presStyleCnt="3">
        <dgm:presLayoutVars>
          <dgm:chPref val="3"/>
        </dgm:presLayoutVars>
      </dgm:prSet>
      <dgm:spPr/>
      <dgm:t>
        <a:bodyPr/>
        <a:lstStyle/>
        <a:p>
          <a:endParaRPr lang="tr-TR"/>
        </a:p>
      </dgm:t>
    </dgm:pt>
    <dgm:pt modelId="{ADF762A7-866F-944E-B228-1A602A1005E6}" type="pres">
      <dgm:prSet presAssocID="{0D0B7801-80E4-A84B-BD45-1D01B71E61D5}" presName="rootConnector" presStyleLbl="node2" presStyleIdx="0" presStyleCnt="3"/>
      <dgm:spPr/>
      <dgm:t>
        <a:bodyPr/>
        <a:lstStyle/>
        <a:p>
          <a:endParaRPr lang="tr-TR"/>
        </a:p>
      </dgm:t>
    </dgm:pt>
    <dgm:pt modelId="{988EA3C9-4CC9-5049-BD85-50A8729676EC}" type="pres">
      <dgm:prSet presAssocID="{0D0B7801-80E4-A84B-BD45-1D01B71E61D5}" presName="hierChild4" presStyleCnt="0"/>
      <dgm:spPr/>
    </dgm:pt>
    <dgm:pt modelId="{DA2A46AA-7776-F044-9948-251259FFCD56}" type="pres">
      <dgm:prSet presAssocID="{0D0B7801-80E4-A84B-BD45-1D01B71E61D5}" presName="hierChild5" presStyleCnt="0"/>
      <dgm:spPr/>
    </dgm:pt>
    <dgm:pt modelId="{AACCC4C1-C2C8-2C4F-AB9C-DBCD6E2D717C}" type="pres">
      <dgm:prSet presAssocID="{94EA8A30-82AC-424E-B446-845A36376214}" presName="Name37" presStyleLbl="parChTrans1D2" presStyleIdx="1" presStyleCnt="3"/>
      <dgm:spPr/>
      <dgm:t>
        <a:bodyPr/>
        <a:lstStyle/>
        <a:p>
          <a:endParaRPr lang="tr-TR"/>
        </a:p>
      </dgm:t>
    </dgm:pt>
    <dgm:pt modelId="{55308811-037D-2949-845F-3016CB968536}" type="pres">
      <dgm:prSet presAssocID="{C99E5A2D-EBCA-3F4C-BC62-55B38E405CEB}" presName="hierRoot2" presStyleCnt="0">
        <dgm:presLayoutVars>
          <dgm:hierBranch val="init"/>
        </dgm:presLayoutVars>
      </dgm:prSet>
      <dgm:spPr/>
    </dgm:pt>
    <dgm:pt modelId="{9E5D2447-A196-FB4A-A655-E998D9F326A3}" type="pres">
      <dgm:prSet presAssocID="{C99E5A2D-EBCA-3F4C-BC62-55B38E405CEB}" presName="rootComposite" presStyleCnt="0"/>
      <dgm:spPr/>
    </dgm:pt>
    <dgm:pt modelId="{B63C02AF-472B-4A4D-8B00-87243CD64C8A}" type="pres">
      <dgm:prSet presAssocID="{C99E5A2D-EBCA-3F4C-BC62-55B38E405CEB}" presName="rootText" presStyleLbl="node2" presStyleIdx="1" presStyleCnt="3">
        <dgm:presLayoutVars>
          <dgm:chPref val="3"/>
        </dgm:presLayoutVars>
      </dgm:prSet>
      <dgm:spPr/>
      <dgm:t>
        <a:bodyPr/>
        <a:lstStyle/>
        <a:p>
          <a:endParaRPr lang="tr-TR"/>
        </a:p>
      </dgm:t>
    </dgm:pt>
    <dgm:pt modelId="{2DCEFAFF-B9BB-CE4F-8AD0-93ED63E0C54E}" type="pres">
      <dgm:prSet presAssocID="{C99E5A2D-EBCA-3F4C-BC62-55B38E405CEB}" presName="rootConnector" presStyleLbl="node2" presStyleIdx="1" presStyleCnt="3"/>
      <dgm:spPr/>
      <dgm:t>
        <a:bodyPr/>
        <a:lstStyle/>
        <a:p>
          <a:endParaRPr lang="tr-TR"/>
        </a:p>
      </dgm:t>
    </dgm:pt>
    <dgm:pt modelId="{DE8F50DD-9B48-8B47-A2A6-B7E5008B264E}" type="pres">
      <dgm:prSet presAssocID="{C99E5A2D-EBCA-3F4C-BC62-55B38E405CEB}" presName="hierChild4" presStyleCnt="0"/>
      <dgm:spPr/>
    </dgm:pt>
    <dgm:pt modelId="{9165447A-EA93-9340-944B-7EAC1C4D66E2}" type="pres">
      <dgm:prSet presAssocID="{C99E5A2D-EBCA-3F4C-BC62-55B38E405CEB}" presName="hierChild5" presStyleCnt="0"/>
      <dgm:spPr/>
    </dgm:pt>
    <dgm:pt modelId="{92E04D51-12AE-054A-9ABC-7BF7E6CFDD87}" type="pres">
      <dgm:prSet presAssocID="{38A5D09A-B28E-3942-AEB4-E2B39C8BC360}" presName="Name37" presStyleLbl="parChTrans1D2" presStyleIdx="2" presStyleCnt="3"/>
      <dgm:spPr/>
      <dgm:t>
        <a:bodyPr/>
        <a:lstStyle/>
        <a:p>
          <a:endParaRPr lang="tr-TR"/>
        </a:p>
      </dgm:t>
    </dgm:pt>
    <dgm:pt modelId="{2413D8FE-7EB7-A141-99E2-F57BDA6F5EB5}" type="pres">
      <dgm:prSet presAssocID="{3AC0817A-7288-6E4F-9891-56A706BDB29A}" presName="hierRoot2" presStyleCnt="0">
        <dgm:presLayoutVars>
          <dgm:hierBranch val="init"/>
        </dgm:presLayoutVars>
      </dgm:prSet>
      <dgm:spPr/>
    </dgm:pt>
    <dgm:pt modelId="{98C3C981-1D71-6846-B778-F0C467880378}" type="pres">
      <dgm:prSet presAssocID="{3AC0817A-7288-6E4F-9891-56A706BDB29A}" presName="rootComposite" presStyleCnt="0"/>
      <dgm:spPr/>
    </dgm:pt>
    <dgm:pt modelId="{7767E705-C6DB-FA4B-B17B-502AB6AD1517}" type="pres">
      <dgm:prSet presAssocID="{3AC0817A-7288-6E4F-9891-56A706BDB29A}" presName="rootText" presStyleLbl="node2" presStyleIdx="2" presStyleCnt="3">
        <dgm:presLayoutVars>
          <dgm:chPref val="3"/>
        </dgm:presLayoutVars>
      </dgm:prSet>
      <dgm:spPr/>
      <dgm:t>
        <a:bodyPr/>
        <a:lstStyle/>
        <a:p>
          <a:endParaRPr lang="tr-TR"/>
        </a:p>
      </dgm:t>
    </dgm:pt>
    <dgm:pt modelId="{84F8674C-FE82-1E48-9DBD-AD710DF8107D}" type="pres">
      <dgm:prSet presAssocID="{3AC0817A-7288-6E4F-9891-56A706BDB29A}" presName="rootConnector" presStyleLbl="node2" presStyleIdx="2" presStyleCnt="3"/>
      <dgm:spPr/>
      <dgm:t>
        <a:bodyPr/>
        <a:lstStyle/>
        <a:p>
          <a:endParaRPr lang="tr-TR"/>
        </a:p>
      </dgm:t>
    </dgm:pt>
    <dgm:pt modelId="{86E62324-B1CD-DB4D-939E-28CA6663AA91}" type="pres">
      <dgm:prSet presAssocID="{3AC0817A-7288-6E4F-9891-56A706BDB29A}" presName="hierChild4" presStyleCnt="0"/>
      <dgm:spPr/>
    </dgm:pt>
    <dgm:pt modelId="{1D1AE1A4-5632-1B4E-BE95-AFF6F0008A36}" type="pres">
      <dgm:prSet presAssocID="{3AC0817A-7288-6E4F-9891-56A706BDB29A}" presName="hierChild5" presStyleCnt="0"/>
      <dgm:spPr/>
    </dgm:pt>
    <dgm:pt modelId="{E3389B1A-9486-AB47-912D-0489D0A5CB89}" type="pres">
      <dgm:prSet presAssocID="{B5148F3C-18F4-6047-AD73-98FF0CC8A03E}" presName="hierChild3" presStyleCnt="0"/>
      <dgm:spPr/>
    </dgm:pt>
  </dgm:ptLst>
  <dgm:cxnLst>
    <dgm:cxn modelId="{C9578AA1-24B6-6A4D-8888-209F2705B78D}" srcId="{B5148F3C-18F4-6047-AD73-98FF0CC8A03E}" destId="{C99E5A2D-EBCA-3F4C-BC62-55B38E405CEB}" srcOrd="1" destOrd="0" parTransId="{94EA8A30-82AC-424E-B446-845A36376214}" sibTransId="{322795DC-B078-DF42-BCD2-EE86AE347481}"/>
    <dgm:cxn modelId="{64C1DDD6-398E-E740-9DCC-D28F893AD954}" type="presOf" srcId="{C99E5A2D-EBCA-3F4C-BC62-55B38E405CEB}" destId="{B63C02AF-472B-4A4D-8B00-87243CD64C8A}" srcOrd="0" destOrd="0" presId="urn:microsoft.com/office/officeart/2005/8/layout/orgChart1"/>
    <dgm:cxn modelId="{93F32F06-8C45-8C48-BC9B-499D632A911A}" type="presOf" srcId="{38A5D09A-B28E-3942-AEB4-E2B39C8BC360}" destId="{92E04D51-12AE-054A-9ABC-7BF7E6CFDD87}" srcOrd="0" destOrd="0" presId="urn:microsoft.com/office/officeart/2005/8/layout/orgChart1"/>
    <dgm:cxn modelId="{B3D65E85-686A-2C4C-9C4D-655518B0F0CF}" type="presOf" srcId="{C99E5A2D-EBCA-3F4C-BC62-55B38E405CEB}" destId="{2DCEFAFF-B9BB-CE4F-8AD0-93ED63E0C54E}" srcOrd="1" destOrd="0" presId="urn:microsoft.com/office/officeart/2005/8/layout/orgChart1"/>
    <dgm:cxn modelId="{BD72442D-2E64-FF43-8981-2D1836CF80D4}" type="presOf" srcId="{0D0B7801-80E4-A84B-BD45-1D01B71E61D5}" destId="{10F5E5D0-D50B-6246-AD81-46A2BD1855F4}" srcOrd="0" destOrd="0" presId="urn:microsoft.com/office/officeart/2005/8/layout/orgChart1"/>
    <dgm:cxn modelId="{80A5564F-3D1B-9647-B081-2C971E2801FF}" type="presOf" srcId="{3AC0817A-7288-6E4F-9891-56A706BDB29A}" destId="{7767E705-C6DB-FA4B-B17B-502AB6AD1517}" srcOrd="0" destOrd="0" presId="urn:microsoft.com/office/officeart/2005/8/layout/orgChart1"/>
    <dgm:cxn modelId="{C3223125-DE32-FD48-8C83-BDDD53CE8A28}" type="presOf" srcId="{B5148F3C-18F4-6047-AD73-98FF0CC8A03E}" destId="{802F0EA5-D9C6-164B-8BB7-F6C68D3829B2}" srcOrd="0" destOrd="0" presId="urn:microsoft.com/office/officeart/2005/8/layout/orgChart1"/>
    <dgm:cxn modelId="{2D9D8EAB-C959-9C4F-B898-1088B0C57D24}" type="presOf" srcId="{3AC0817A-7288-6E4F-9891-56A706BDB29A}" destId="{84F8674C-FE82-1E48-9DBD-AD710DF8107D}" srcOrd="1" destOrd="0" presId="urn:microsoft.com/office/officeart/2005/8/layout/orgChart1"/>
    <dgm:cxn modelId="{AABBD92A-7E62-674A-9BD3-B057CCD60A42}" type="presOf" srcId="{94EA8A30-82AC-424E-B446-845A36376214}" destId="{AACCC4C1-C2C8-2C4F-AB9C-DBCD6E2D717C}" srcOrd="0" destOrd="0" presId="urn:microsoft.com/office/officeart/2005/8/layout/orgChart1"/>
    <dgm:cxn modelId="{A7906DE9-22B3-9B4B-906A-B0D5097CDA5F}" srcId="{B5148F3C-18F4-6047-AD73-98FF0CC8A03E}" destId="{0D0B7801-80E4-A84B-BD45-1D01B71E61D5}" srcOrd="0" destOrd="0" parTransId="{F835A416-3997-834D-BDCD-CA46766ABE8E}" sibTransId="{8F55B4A2-990F-B744-8921-DC70A0EA44BE}"/>
    <dgm:cxn modelId="{54EF6C86-AF06-9245-B576-D92021DE0DB8}" type="presOf" srcId="{B5148F3C-18F4-6047-AD73-98FF0CC8A03E}" destId="{3485AE75-9D23-B14F-8873-BA7D5972790A}" srcOrd="1" destOrd="0" presId="urn:microsoft.com/office/officeart/2005/8/layout/orgChart1"/>
    <dgm:cxn modelId="{0299A292-55F8-084A-80E9-0CA063C8E467}" type="presOf" srcId="{9C4BA7B0-9CC2-E44D-98C7-E91125E9DC7E}" destId="{6E6F1FD7-496B-A548-912F-3802ABA17A4D}" srcOrd="0" destOrd="0" presId="urn:microsoft.com/office/officeart/2005/8/layout/orgChart1"/>
    <dgm:cxn modelId="{7AF471D6-4A6F-2842-A1F4-007A665459EB}" srcId="{9C4BA7B0-9CC2-E44D-98C7-E91125E9DC7E}" destId="{B5148F3C-18F4-6047-AD73-98FF0CC8A03E}" srcOrd="0" destOrd="0" parTransId="{801CC901-2569-9E4E-89C8-D6F42B3B73AD}" sibTransId="{B8EAEB44-34B6-2841-BA7C-9AC9248073E8}"/>
    <dgm:cxn modelId="{497FE68F-86D7-5741-8542-1D8E76F88695}" type="presOf" srcId="{0D0B7801-80E4-A84B-BD45-1D01B71E61D5}" destId="{ADF762A7-866F-944E-B228-1A602A1005E6}" srcOrd="1" destOrd="0" presId="urn:microsoft.com/office/officeart/2005/8/layout/orgChart1"/>
    <dgm:cxn modelId="{B6097D9F-430E-DC48-B031-DF3EFB45FD8B}" srcId="{B5148F3C-18F4-6047-AD73-98FF0CC8A03E}" destId="{3AC0817A-7288-6E4F-9891-56A706BDB29A}" srcOrd="2" destOrd="0" parTransId="{38A5D09A-B28E-3942-AEB4-E2B39C8BC360}" sibTransId="{AFB4827B-BA94-BE47-8855-AE3CDADA3479}"/>
    <dgm:cxn modelId="{1F9B0845-D646-0744-9DBE-6B4BF0829FE6}" type="presOf" srcId="{F835A416-3997-834D-BDCD-CA46766ABE8E}" destId="{462B6422-5B46-8B41-BD56-35C4D31FF709}" srcOrd="0" destOrd="0" presId="urn:microsoft.com/office/officeart/2005/8/layout/orgChart1"/>
    <dgm:cxn modelId="{4A0DF016-E818-3843-A3F1-9C87CA404B8F}" type="presParOf" srcId="{6E6F1FD7-496B-A548-912F-3802ABA17A4D}" destId="{DE2E6117-AC5E-CD40-9F0B-1F6583C3D16B}" srcOrd="0" destOrd="0" presId="urn:microsoft.com/office/officeart/2005/8/layout/orgChart1"/>
    <dgm:cxn modelId="{5C507666-D9DD-B348-BB57-F1A347C79701}" type="presParOf" srcId="{DE2E6117-AC5E-CD40-9F0B-1F6583C3D16B}" destId="{406DF3C2-290B-2243-829D-5F98F356B34D}" srcOrd="0" destOrd="0" presId="urn:microsoft.com/office/officeart/2005/8/layout/orgChart1"/>
    <dgm:cxn modelId="{BEB467E9-F5F4-AB4F-936F-03AF01BB61D6}" type="presParOf" srcId="{406DF3C2-290B-2243-829D-5F98F356B34D}" destId="{802F0EA5-D9C6-164B-8BB7-F6C68D3829B2}" srcOrd="0" destOrd="0" presId="urn:microsoft.com/office/officeart/2005/8/layout/orgChart1"/>
    <dgm:cxn modelId="{96161C43-1349-8049-AC21-5AA32A024CE7}" type="presParOf" srcId="{406DF3C2-290B-2243-829D-5F98F356B34D}" destId="{3485AE75-9D23-B14F-8873-BA7D5972790A}" srcOrd="1" destOrd="0" presId="urn:microsoft.com/office/officeart/2005/8/layout/orgChart1"/>
    <dgm:cxn modelId="{308518D6-AA3C-2B40-A274-CA0E46998391}" type="presParOf" srcId="{DE2E6117-AC5E-CD40-9F0B-1F6583C3D16B}" destId="{321B41B0-7CA3-BB4B-A88D-4F4981CB2B3D}" srcOrd="1" destOrd="0" presId="urn:microsoft.com/office/officeart/2005/8/layout/orgChart1"/>
    <dgm:cxn modelId="{A77F02D8-D765-684D-9493-79DFC6787D1B}" type="presParOf" srcId="{321B41B0-7CA3-BB4B-A88D-4F4981CB2B3D}" destId="{462B6422-5B46-8B41-BD56-35C4D31FF709}" srcOrd="0" destOrd="0" presId="urn:microsoft.com/office/officeart/2005/8/layout/orgChart1"/>
    <dgm:cxn modelId="{CB6550DB-CC49-0E43-A894-27DFE4BBF7DD}" type="presParOf" srcId="{321B41B0-7CA3-BB4B-A88D-4F4981CB2B3D}" destId="{D12959FC-71DC-DE4E-88B7-9D5E2EF70947}" srcOrd="1" destOrd="0" presId="urn:microsoft.com/office/officeart/2005/8/layout/orgChart1"/>
    <dgm:cxn modelId="{173E969E-56E4-DA42-91F1-49EFD528D51A}" type="presParOf" srcId="{D12959FC-71DC-DE4E-88B7-9D5E2EF70947}" destId="{EC293456-6AD7-214C-AE2D-DA4DC4DDB933}" srcOrd="0" destOrd="0" presId="urn:microsoft.com/office/officeart/2005/8/layout/orgChart1"/>
    <dgm:cxn modelId="{AD9A43C1-42DE-454C-8B78-7B6B0DF06D0B}" type="presParOf" srcId="{EC293456-6AD7-214C-AE2D-DA4DC4DDB933}" destId="{10F5E5D0-D50B-6246-AD81-46A2BD1855F4}" srcOrd="0" destOrd="0" presId="urn:microsoft.com/office/officeart/2005/8/layout/orgChart1"/>
    <dgm:cxn modelId="{4C9ECE38-F955-504B-B356-7A6A90E56416}" type="presParOf" srcId="{EC293456-6AD7-214C-AE2D-DA4DC4DDB933}" destId="{ADF762A7-866F-944E-B228-1A602A1005E6}" srcOrd="1" destOrd="0" presId="urn:microsoft.com/office/officeart/2005/8/layout/orgChart1"/>
    <dgm:cxn modelId="{F4E0AC38-D790-9A4D-940D-462E6C0F1395}" type="presParOf" srcId="{D12959FC-71DC-DE4E-88B7-9D5E2EF70947}" destId="{988EA3C9-4CC9-5049-BD85-50A8729676EC}" srcOrd="1" destOrd="0" presId="urn:microsoft.com/office/officeart/2005/8/layout/orgChart1"/>
    <dgm:cxn modelId="{ED042EC0-5E07-684F-8567-5BC3A14DEC08}" type="presParOf" srcId="{D12959FC-71DC-DE4E-88B7-9D5E2EF70947}" destId="{DA2A46AA-7776-F044-9948-251259FFCD56}" srcOrd="2" destOrd="0" presId="urn:microsoft.com/office/officeart/2005/8/layout/orgChart1"/>
    <dgm:cxn modelId="{270F4C5B-66F5-F248-A596-C6E1BE4464F7}" type="presParOf" srcId="{321B41B0-7CA3-BB4B-A88D-4F4981CB2B3D}" destId="{AACCC4C1-C2C8-2C4F-AB9C-DBCD6E2D717C}" srcOrd="2" destOrd="0" presId="urn:microsoft.com/office/officeart/2005/8/layout/orgChart1"/>
    <dgm:cxn modelId="{C7F5A9F9-4285-8749-83C1-208AE1A58800}" type="presParOf" srcId="{321B41B0-7CA3-BB4B-A88D-4F4981CB2B3D}" destId="{55308811-037D-2949-845F-3016CB968536}" srcOrd="3" destOrd="0" presId="urn:microsoft.com/office/officeart/2005/8/layout/orgChart1"/>
    <dgm:cxn modelId="{078DCE34-56BE-E34D-AC69-73E47044DBFC}" type="presParOf" srcId="{55308811-037D-2949-845F-3016CB968536}" destId="{9E5D2447-A196-FB4A-A655-E998D9F326A3}" srcOrd="0" destOrd="0" presId="urn:microsoft.com/office/officeart/2005/8/layout/orgChart1"/>
    <dgm:cxn modelId="{3B733A53-4566-4248-8FE3-FDCD944702C1}" type="presParOf" srcId="{9E5D2447-A196-FB4A-A655-E998D9F326A3}" destId="{B63C02AF-472B-4A4D-8B00-87243CD64C8A}" srcOrd="0" destOrd="0" presId="urn:microsoft.com/office/officeart/2005/8/layout/orgChart1"/>
    <dgm:cxn modelId="{6EC9E4D3-4C8B-E949-B4C6-DE4B3BCCFE4E}" type="presParOf" srcId="{9E5D2447-A196-FB4A-A655-E998D9F326A3}" destId="{2DCEFAFF-B9BB-CE4F-8AD0-93ED63E0C54E}" srcOrd="1" destOrd="0" presId="urn:microsoft.com/office/officeart/2005/8/layout/orgChart1"/>
    <dgm:cxn modelId="{7F0C43A0-8489-764F-AEE6-4B85FD22F206}" type="presParOf" srcId="{55308811-037D-2949-845F-3016CB968536}" destId="{DE8F50DD-9B48-8B47-A2A6-B7E5008B264E}" srcOrd="1" destOrd="0" presId="urn:microsoft.com/office/officeart/2005/8/layout/orgChart1"/>
    <dgm:cxn modelId="{4D7609D3-FCF0-BF4B-9443-E0EF80A7D68A}" type="presParOf" srcId="{55308811-037D-2949-845F-3016CB968536}" destId="{9165447A-EA93-9340-944B-7EAC1C4D66E2}" srcOrd="2" destOrd="0" presId="urn:microsoft.com/office/officeart/2005/8/layout/orgChart1"/>
    <dgm:cxn modelId="{21DAC41E-9B87-5345-AFA7-390B468CF2A4}" type="presParOf" srcId="{321B41B0-7CA3-BB4B-A88D-4F4981CB2B3D}" destId="{92E04D51-12AE-054A-9ABC-7BF7E6CFDD87}" srcOrd="4" destOrd="0" presId="urn:microsoft.com/office/officeart/2005/8/layout/orgChart1"/>
    <dgm:cxn modelId="{6E5342EE-13D3-9442-B7ED-E135B2901F89}" type="presParOf" srcId="{321B41B0-7CA3-BB4B-A88D-4F4981CB2B3D}" destId="{2413D8FE-7EB7-A141-99E2-F57BDA6F5EB5}" srcOrd="5" destOrd="0" presId="urn:microsoft.com/office/officeart/2005/8/layout/orgChart1"/>
    <dgm:cxn modelId="{FB0AC0A4-7203-A046-A5CC-D30AF6A3BF10}" type="presParOf" srcId="{2413D8FE-7EB7-A141-99E2-F57BDA6F5EB5}" destId="{98C3C981-1D71-6846-B778-F0C467880378}" srcOrd="0" destOrd="0" presId="urn:microsoft.com/office/officeart/2005/8/layout/orgChart1"/>
    <dgm:cxn modelId="{9AB563B8-82F2-0246-BE71-484E28C4F43E}" type="presParOf" srcId="{98C3C981-1D71-6846-B778-F0C467880378}" destId="{7767E705-C6DB-FA4B-B17B-502AB6AD1517}" srcOrd="0" destOrd="0" presId="urn:microsoft.com/office/officeart/2005/8/layout/orgChart1"/>
    <dgm:cxn modelId="{8C1DEE71-98EC-9A4A-8B3C-DD36B419A731}" type="presParOf" srcId="{98C3C981-1D71-6846-B778-F0C467880378}" destId="{84F8674C-FE82-1E48-9DBD-AD710DF8107D}" srcOrd="1" destOrd="0" presId="urn:microsoft.com/office/officeart/2005/8/layout/orgChart1"/>
    <dgm:cxn modelId="{D82E771C-541B-F94E-A783-B93EB1763985}" type="presParOf" srcId="{2413D8FE-7EB7-A141-99E2-F57BDA6F5EB5}" destId="{86E62324-B1CD-DB4D-939E-28CA6663AA91}" srcOrd="1" destOrd="0" presId="urn:microsoft.com/office/officeart/2005/8/layout/orgChart1"/>
    <dgm:cxn modelId="{33293065-1D99-3A44-ACDE-A82C93A0A7E7}" type="presParOf" srcId="{2413D8FE-7EB7-A141-99E2-F57BDA6F5EB5}" destId="{1D1AE1A4-5632-1B4E-BE95-AFF6F0008A36}" srcOrd="2" destOrd="0" presId="urn:microsoft.com/office/officeart/2005/8/layout/orgChart1"/>
    <dgm:cxn modelId="{EECA19A8-CAAD-6743-B814-E963CF553A34}" type="presParOf" srcId="{DE2E6117-AC5E-CD40-9F0B-1F6583C3D16B}" destId="{E3389B1A-9486-AB47-912D-0489D0A5CB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D51-12AE-054A-9ABC-7BF7E6CFDD87}">
      <dsp:nvSpPr>
        <dsp:cNvPr id="0" name=""/>
        <dsp:cNvSpPr/>
      </dsp:nvSpPr>
      <dsp:spPr>
        <a:xfrm>
          <a:off x="3048000" y="1844867"/>
          <a:ext cx="2156482" cy="374265"/>
        </a:xfrm>
        <a:custGeom>
          <a:avLst/>
          <a:gdLst/>
          <a:ahLst/>
          <a:cxnLst/>
          <a:rect l="0" t="0" r="0" b="0"/>
          <a:pathLst>
            <a:path>
              <a:moveTo>
                <a:pt x="0" y="0"/>
              </a:moveTo>
              <a:lnTo>
                <a:pt x="0" y="187132"/>
              </a:lnTo>
              <a:lnTo>
                <a:pt x="2156482" y="187132"/>
              </a:lnTo>
              <a:lnTo>
                <a:pt x="2156482" y="37426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CCC4C1-C2C8-2C4F-AB9C-DBCD6E2D717C}">
      <dsp:nvSpPr>
        <dsp:cNvPr id="0" name=""/>
        <dsp:cNvSpPr/>
      </dsp:nvSpPr>
      <dsp:spPr>
        <a:xfrm>
          <a:off x="3002280" y="1844867"/>
          <a:ext cx="91440" cy="374265"/>
        </a:xfrm>
        <a:custGeom>
          <a:avLst/>
          <a:gdLst/>
          <a:ahLst/>
          <a:cxnLst/>
          <a:rect l="0" t="0" r="0" b="0"/>
          <a:pathLst>
            <a:path>
              <a:moveTo>
                <a:pt x="45720" y="0"/>
              </a:moveTo>
              <a:lnTo>
                <a:pt x="45720" y="37426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2B6422-5B46-8B41-BD56-35C4D31FF709}">
      <dsp:nvSpPr>
        <dsp:cNvPr id="0" name=""/>
        <dsp:cNvSpPr/>
      </dsp:nvSpPr>
      <dsp:spPr>
        <a:xfrm>
          <a:off x="891517" y="1844867"/>
          <a:ext cx="2156482" cy="374265"/>
        </a:xfrm>
        <a:custGeom>
          <a:avLst/>
          <a:gdLst/>
          <a:ahLst/>
          <a:cxnLst/>
          <a:rect l="0" t="0" r="0" b="0"/>
          <a:pathLst>
            <a:path>
              <a:moveTo>
                <a:pt x="2156482" y="0"/>
              </a:moveTo>
              <a:lnTo>
                <a:pt x="2156482" y="187132"/>
              </a:lnTo>
              <a:lnTo>
                <a:pt x="0" y="187132"/>
              </a:lnTo>
              <a:lnTo>
                <a:pt x="0" y="37426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2F0EA5-D9C6-164B-8BB7-F6C68D3829B2}">
      <dsp:nvSpPr>
        <dsp:cNvPr id="0" name=""/>
        <dsp:cNvSpPr/>
      </dsp:nvSpPr>
      <dsp:spPr>
        <a:xfrm>
          <a:off x="2156891" y="953758"/>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err="1"/>
            <a:t>Tutum</a:t>
          </a:r>
          <a:endParaRPr lang="en-US" sz="3800" kern="1200" dirty="0"/>
        </a:p>
      </dsp:txBody>
      <dsp:txXfrm>
        <a:off x="2156891" y="953758"/>
        <a:ext cx="1782216" cy="891108"/>
      </dsp:txXfrm>
    </dsp:sp>
    <dsp:sp modelId="{10F5E5D0-D50B-6246-AD81-46A2BD1855F4}">
      <dsp:nvSpPr>
        <dsp:cNvPr id="0" name=""/>
        <dsp:cNvSpPr/>
      </dsp:nvSpPr>
      <dsp:spPr>
        <a:xfrm>
          <a:off x="409" y="2219132"/>
          <a:ext cx="1782216" cy="8911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err="1"/>
            <a:t>Duygu</a:t>
          </a:r>
          <a:endParaRPr lang="en-US" sz="3800" kern="1200" dirty="0"/>
        </a:p>
      </dsp:txBody>
      <dsp:txXfrm>
        <a:off x="409" y="2219132"/>
        <a:ext cx="1782216" cy="891108"/>
      </dsp:txXfrm>
    </dsp:sp>
    <dsp:sp modelId="{B63C02AF-472B-4A4D-8B00-87243CD64C8A}">
      <dsp:nvSpPr>
        <dsp:cNvPr id="0" name=""/>
        <dsp:cNvSpPr/>
      </dsp:nvSpPr>
      <dsp:spPr>
        <a:xfrm>
          <a:off x="2156891" y="2219132"/>
          <a:ext cx="1782216" cy="8911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err="1"/>
            <a:t>Düşünce</a:t>
          </a:r>
          <a:endParaRPr lang="en-US" sz="3800" kern="1200" dirty="0"/>
        </a:p>
      </dsp:txBody>
      <dsp:txXfrm>
        <a:off x="2156891" y="2219132"/>
        <a:ext cx="1782216" cy="891108"/>
      </dsp:txXfrm>
    </dsp:sp>
    <dsp:sp modelId="{7767E705-C6DB-FA4B-B17B-502AB6AD1517}">
      <dsp:nvSpPr>
        <dsp:cNvPr id="0" name=""/>
        <dsp:cNvSpPr/>
      </dsp:nvSpPr>
      <dsp:spPr>
        <a:xfrm>
          <a:off x="4313373" y="2219132"/>
          <a:ext cx="1782216" cy="8911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err="1"/>
            <a:t>Davranış</a:t>
          </a:r>
          <a:endParaRPr lang="en-US" sz="3800" kern="1200" dirty="0"/>
        </a:p>
      </dsp:txBody>
      <dsp:txXfrm>
        <a:off x="4313373" y="2219132"/>
        <a:ext cx="1782216" cy="8911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432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a:latin typeface="Times" panose="02020603050405020304" pitchFamily="18" charset="0"/>
              </a:defRPr>
            </a:lvl1pPr>
          </a:lstStyle>
          <a:p>
            <a:endParaRPr lang="tr-TR" altLang="tr-TR"/>
          </a:p>
        </p:txBody>
      </p:sp>
      <p:sp>
        <p:nvSpPr>
          <p:cNvPr id="52227" name="Rectangle 3"/>
          <p:cNvSpPr>
            <a:spLocks noGrp="1" noChangeArrowheads="1"/>
          </p:cNvSpPr>
          <p:nvPr>
            <p:ph type="dt" sz="quarter" idx="1"/>
          </p:nvPr>
        </p:nvSpPr>
        <p:spPr bwMode="auto">
          <a:xfrm>
            <a:off x="3848100" y="0"/>
            <a:ext cx="29432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a:latin typeface="Times" panose="02020603050405020304" pitchFamily="18" charset="0"/>
              </a:defRPr>
            </a:lvl1pPr>
          </a:lstStyle>
          <a:p>
            <a:endParaRPr lang="tr-TR" altLang="tr-TR"/>
          </a:p>
        </p:txBody>
      </p:sp>
      <p:sp>
        <p:nvSpPr>
          <p:cNvPr id="52228" name="Rectangle 4"/>
          <p:cNvSpPr>
            <a:spLocks noGrp="1" noChangeArrowheads="1"/>
          </p:cNvSpPr>
          <p:nvPr>
            <p:ph type="ftr" sz="quarter" idx="2"/>
          </p:nvPr>
        </p:nvSpPr>
        <p:spPr bwMode="auto">
          <a:xfrm>
            <a:off x="0" y="9424988"/>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a:latin typeface="Times" panose="02020603050405020304" pitchFamily="18" charset="0"/>
              </a:defRPr>
            </a:lvl1pPr>
          </a:lstStyle>
          <a:p>
            <a:endParaRPr lang="tr-TR" altLang="tr-TR"/>
          </a:p>
        </p:txBody>
      </p:sp>
      <p:sp>
        <p:nvSpPr>
          <p:cNvPr id="52229" name="Rectangle 5"/>
          <p:cNvSpPr>
            <a:spLocks noGrp="1" noChangeArrowheads="1"/>
          </p:cNvSpPr>
          <p:nvPr>
            <p:ph type="sldNum" sz="quarter" idx="3"/>
          </p:nvPr>
        </p:nvSpPr>
        <p:spPr bwMode="auto">
          <a:xfrm>
            <a:off x="3848100" y="9424988"/>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panose="02020603050405020304" pitchFamily="18" charset="0"/>
              </a:defRPr>
            </a:lvl1pPr>
          </a:lstStyle>
          <a:p>
            <a:fld id="{60A93A48-E7B6-4658-BCFE-17BB481B9633}" type="slidenum">
              <a:rPr lang="tr-TR" altLang="tr-TR"/>
              <a:pPr/>
              <a:t>‹#›</a:t>
            </a:fld>
            <a:endParaRPr lang="tr-TR" altLang="tr-TR"/>
          </a:p>
        </p:txBody>
      </p:sp>
    </p:spTree>
    <p:extLst>
      <p:ext uri="{BB962C8B-B14F-4D97-AF65-F5344CB8AC3E}">
        <p14:creationId xmlns:p14="http://schemas.microsoft.com/office/powerpoint/2010/main" val="2715789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32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tr-TR" altLang="tr-TR"/>
          </a:p>
        </p:txBody>
      </p:sp>
      <p:sp>
        <p:nvSpPr>
          <p:cNvPr id="44035" name="Rectangle 3"/>
          <p:cNvSpPr>
            <a:spLocks noGrp="1" noChangeArrowheads="1"/>
          </p:cNvSpPr>
          <p:nvPr>
            <p:ph type="dt" idx="1"/>
          </p:nvPr>
        </p:nvSpPr>
        <p:spPr bwMode="auto">
          <a:xfrm>
            <a:off x="3848100" y="0"/>
            <a:ext cx="29432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tr-TR" altLang="tr-TR"/>
          </a:p>
        </p:txBody>
      </p:sp>
      <p:sp>
        <p:nvSpPr>
          <p:cNvPr id="44036" name="Rectangle 4"/>
          <p:cNvSpPr>
            <a:spLocks noGrp="1" noRot="1" noChangeAspect="1" noChangeArrowheads="1" noTextEdit="1"/>
          </p:cNvSpPr>
          <p:nvPr>
            <p:ph type="sldImg" idx="2"/>
          </p:nvPr>
        </p:nvSpPr>
        <p:spPr bwMode="auto">
          <a:xfrm>
            <a:off x="915988" y="744538"/>
            <a:ext cx="4959350" cy="37195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p:cNvSpPr>
            <a:spLocks noGrp="1" noChangeArrowheads="1"/>
          </p:cNvSpPr>
          <p:nvPr>
            <p:ph type="body" sz="quarter" idx="3"/>
          </p:nvPr>
        </p:nvSpPr>
        <p:spPr bwMode="auto">
          <a:xfrm>
            <a:off x="904875" y="4713288"/>
            <a:ext cx="498157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4038" name="Rectangle 6"/>
          <p:cNvSpPr>
            <a:spLocks noGrp="1" noChangeArrowheads="1"/>
          </p:cNvSpPr>
          <p:nvPr>
            <p:ph type="ftr" sz="quarter" idx="4"/>
          </p:nvPr>
        </p:nvSpPr>
        <p:spPr bwMode="auto">
          <a:xfrm>
            <a:off x="0" y="9424988"/>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tr-TR" altLang="tr-TR"/>
          </a:p>
        </p:txBody>
      </p:sp>
      <p:sp>
        <p:nvSpPr>
          <p:cNvPr id="44039" name="Rectangle 7"/>
          <p:cNvSpPr>
            <a:spLocks noGrp="1" noChangeArrowheads="1"/>
          </p:cNvSpPr>
          <p:nvPr>
            <p:ph type="sldNum" sz="quarter" idx="5"/>
          </p:nvPr>
        </p:nvSpPr>
        <p:spPr bwMode="auto">
          <a:xfrm>
            <a:off x="3848100" y="9424988"/>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698C14C-4727-4057-94DB-D15DD310DAAD}" type="slidenum">
              <a:rPr lang="tr-TR" altLang="tr-TR"/>
              <a:pPr/>
              <a:t>‹#›</a:t>
            </a:fld>
            <a:endParaRPr lang="tr-TR" altLang="tr-TR"/>
          </a:p>
        </p:txBody>
      </p:sp>
    </p:spTree>
    <p:extLst>
      <p:ext uri="{BB962C8B-B14F-4D97-AF65-F5344CB8AC3E}">
        <p14:creationId xmlns:p14="http://schemas.microsoft.com/office/powerpoint/2010/main" val="1596881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7DEE17D-48A9-4C55-A55A-BB07C7E60440}" type="slidenum">
              <a:rPr lang="tr-TR" altLang="tr-TR" smtClean="0"/>
              <a:pPr/>
              <a:t>18</a:t>
            </a:fld>
            <a:endParaRPr lang="tr-TR" altLang="tr-TR"/>
          </a:p>
        </p:txBody>
      </p:sp>
    </p:spTree>
    <p:extLst>
      <p:ext uri="{BB962C8B-B14F-4D97-AF65-F5344CB8AC3E}">
        <p14:creationId xmlns:p14="http://schemas.microsoft.com/office/powerpoint/2010/main" val="408750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3973-4126-D54B-8AFA-797C7753F9A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tr-TR"/>
          </a:p>
        </p:txBody>
      </p:sp>
      <p:sp>
        <p:nvSpPr>
          <p:cNvPr id="3" name="Subtitle 2">
            <a:extLst>
              <a:ext uri="{FF2B5EF4-FFF2-40B4-BE49-F238E27FC236}">
                <a16:creationId xmlns:a16="http://schemas.microsoft.com/office/drawing/2014/main" id="{2C221F69-7519-C047-A8A8-0EB11B097FA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E906B841-1532-D644-A922-B376D5E2809E}"/>
              </a:ext>
            </a:extLst>
          </p:cNvPr>
          <p:cNvSpPr>
            <a:spLocks noGrp="1"/>
          </p:cNvSpPr>
          <p:nvPr>
            <p:ph type="dt" sz="half" idx="10"/>
          </p:nvPr>
        </p:nvSpPr>
        <p:spPr/>
        <p:txBody>
          <a:bodyPr/>
          <a:lstStyle/>
          <a:p>
            <a:endParaRPr lang="tr-TR" altLang="tr-TR"/>
          </a:p>
        </p:txBody>
      </p:sp>
      <p:sp>
        <p:nvSpPr>
          <p:cNvPr id="5" name="Footer Placeholder 4">
            <a:extLst>
              <a:ext uri="{FF2B5EF4-FFF2-40B4-BE49-F238E27FC236}">
                <a16:creationId xmlns:a16="http://schemas.microsoft.com/office/drawing/2014/main" id="{4B1B2F4C-5385-F849-AC92-7EDC327A9AB0}"/>
              </a:ext>
            </a:extLst>
          </p:cNvPr>
          <p:cNvSpPr>
            <a:spLocks noGrp="1"/>
          </p:cNvSpPr>
          <p:nvPr>
            <p:ph type="ftr" sz="quarter" idx="11"/>
          </p:nvPr>
        </p:nvSpPr>
        <p:spPr/>
        <p:txBody>
          <a:bodyPr/>
          <a:lstStyle/>
          <a:p>
            <a:endParaRPr lang="tr-TR" altLang="tr-TR"/>
          </a:p>
        </p:txBody>
      </p:sp>
      <p:sp>
        <p:nvSpPr>
          <p:cNvPr id="6" name="Slide Number Placeholder 5">
            <a:extLst>
              <a:ext uri="{FF2B5EF4-FFF2-40B4-BE49-F238E27FC236}">
                <a16:creationId xmlns:a16="http://schemas.microsoft.com/office/drawing/2014/main" id="{0F9DE4DD-D0E0-6A4B-8FA2-32F1DB0F4086}"/>
              </a:ext>
            </a:extLst>
          </p:cNvPr>
          <p:cNvSpPr>
            <a:spLocks noGrp="1"/>
          </p:cNvSpPr>
          <p:nvPr>
            <p:ph type="sldNum" sz="quarter" idx="12"/>
          </p:nvPr>
        </p:nvSpPr>
        <p:spPr/>
        <p:txBody>
          <a:bodyPr/>
          <a:lstStyle/>
          <a:p>
            <a:r>
              <a:rPr lang="tr-TR" altLang="tr-TR"/>
              <a:t>-</a:t>
            </a:r>
            <a:fld id="{469656B8-9C60-4A66-86CB-693C5D7855B2}" type="slidenum">
              <a:rPr lang="tr-TR" altLang="tr-TR" smtClean="0"/>
              <a:pPr/>
              <a:t>‹#›</a:t>
            </a:fld>
            <a:r>
              <a:rPr lang="tr-TR" altLang="tr-TR"/>
              <a:t>-</a:t>
            </a:r>
          </a:p>
        </p:txBody>
      </p:sp>
    </p:spTree>
    <p:extLst>
      <p:ext uri="{BB962C8B-B14F-4D97-AF65-F5344CB8AC3E}">
        <p14:creationId xmlns:p14="http://schemas.microsoft.com/office/powerpoint/2010/main" val="204654032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E116-9873-174D-968A-941F28194349}"/>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A6D2425E-2C28-3144-99E0-C5A33AA14E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A87032D0-493D-3B48-8A36-55B7B2214984}"/>
              </a:ext>
            </a:extLst>
          </p:cNvPr>
          <p:cNvSpPr>
            <a:spLocks noGrp="1"/>
          </p:cNvSpPr>
          <p:nvPr>
            <p:ph type="dt" sz="half" idx="10"/>
          </p:nvPr>
        </p:nvSpPr>
        <p:spPr/>
        <p:txBody>
          <a:bodyPr/>
          <a:lstStyle/>
          <a:p>
            <a:endParaRPr lang="tr-TR" altLang="tr-TR"/>
          </a:p>
        </p:txBody>
      </p:sp>
      <p:sp>
        <p:nvSpPr>
          <p:cNvPr id="5" name="Footer Placeholder 4">
            <a:extLst>
              <a:ext uri="{FF2B5EF4-FFF2-40B4-BE49-F238E27FC236}">
                <a16:creationId xmlns:a16="http://schemas.microsoft.com/office/drawing/2014/main" id="{B9381649-709D-C244-A7CA-86E802334D02}"/>
              </a:ext>
            </a:extLst>
          </p:cNvPr>
          <p:cNvSpPr>
            <a:spLocks noGrp="1"/>
          </p:cNvSpPr>
          <p:nvPr>
            <p:ph type="ftr" sz="quarter" idx="11"/>
          </p:nvPr>
        </p:nvSpPr>
        <p:spPr/>
        <p:txBody>
          <a:bodyPr/>
          <a:lstStyle/>
          <a:p>
            <a:endParaRPr lang="tr-TR" altLang="tr-TR"/>
          </a:p>
        </p:txBody>
      </p:sp>
      <p:sp>
        <p:nvSpPr>
          <p:cNvPr id="6" name="Slide Number Placeholder 5">
            <a:extLst>
              <a:ext uri="{FF2B5EF4-FFF2-40B4-BE49-F238E27FC236}">
                <a16:creationId xmlns:a16="http://schemas.microsoft.com/office/drawing/2014/main" id="{D223098F-1EF0-8D4A-B083-9E9518B31D55}"/>
              </a:ext>
            </a:extLst>
          </p:cNvPr>
          <p:cNvSpPr>
            <a:spLocks noGrp="1"/>
          </p:cNvSpPr>
          <p:nvPr>
            <p:ph type="sldNum" sz="quarter" idx="12"/>
          </p:nvPr>
        </p:nvSpPr>
        <p:spPr/>
        <p:txBody>
          <a:bodyPr/>
          <a:lstStyle/>
          <a:p>
            <a:r>
              <a:rPr lang="tr-TR" altLang="tr-TR"/>
              <a:t>-</a:t>
            </a:r>
            <a:fld id="{469656B8-9C60-4A66-86CB-693C5D7855B2}" type="slidenum">
              <a:rPr lang="tr-TR" altLang="tr-TR" smtClean="0"/>
              <a:pPr/>
              <a:t>‹#›</a:t>
            </a:fld>
            <a:r>
              <a:rPr lang="tr-TR" altLang="tr-TR"/>
              <a:t>-</a:t>
            </a:r>
          </a:p>
        </p:txBody>
      </p:sp>
    </p:spTree>
    <p:extLst>
      <p:ext uri="{BB962C8B-B14F-4D97-AF65-F5344CB8AC3E}">
        <p14:creationId xmlns:p14="http://schemas.microsoft.com/office/powerpoint/2010/main" val="226361539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DFA2BD-EAFE-1141-ACA7-F1DD6889C31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5BD7438D-DFBD-3A48-A053-2ED055D3A10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07663C7A-E140-A241-B45D-51AC9A757F55}"/>
              </a:ext>
            </a:extLst>
          </p:cNvPr>
          <p:cNvSpPr>
            <a:spLocks noGrp="1"/>
          </p:cNvSpPr>
          <p:nvPr>
            <p:ph type="dt" sz="half" idx="10"/>
          </p:nvPr>
        </p:nvSpPr>
        <p:spPr/>
        <p:txBody>
          <a:bodyPr/>
          <a:lstStyle/>
          <a:p>
            <a:endParaRPr lang="tr-TR" altLang="tr-TR"/>
          </a:p>
        </p:txBody>
      </p:sp>
      <p:sp>
        <p:nvSpPr>
          <p:cNvPr id="5" name="Footer Placeholder 4">
            <a:extLst>
              <a:ext uri="{FF2B5EF4-FFF2-40B4-BE49-F238E27FC236}">
                <a16:creationId xmlns:a16="http://schemas.microsoft.com/office/drawing/2014/main" id="{5D3E4727-E2C5-1F4A-911B-98193ADC3CD1}"/>
              </a:ext>
            </a:extLst>
          </p:cNvPr>
          <p:cNvSpPr>
            <a:spLocks noGrp="1"/>
          </p:cNvSpPr>
          <p:nvPr>
            <p:ph type="ftr" sz="quarter" idx="11"/>
          </p:nvPr>
        </p:nvSpPr>
        <p:spPr/>
        <p:txBody>
          <a:bodyPr/>
          <a:lstStyle/>
          <a:p>
            <a:endParaRPr lang="tr-TR" altLang="tr-TR"/>
          </a:p>
        </p:txBody>
      </p:sp>
      <p:sp>
        <p:nvSpPr>
          <p:cNvPr id="6" name="Slide Number Placeholder 5">
            <a:extLst>
              <a:ext uri="{FF2B5EF4-FFF2-40B4-BE49-F238E27FC236}">
                <a16:creationId xmlns:a16="http://schemas.microsoft.com/office/drawing/2014/main" id="{ADFC54F8-A4FC-2647-82E2-1A4164928FA4}"/>
              </a:ext>
            </a:extLst>
          </p:cNvPr>
          <p:cNvSpPr>
            <a:spLocks noGrp="1"/>
          </p:cNvSpPr>
          <p:nvPr>
            <p:ph type="sldNum" sz="quarter" idx="12"/>
          </p:nvPr>
        </p:nvSpPr>
        <p:spPr/>
        <p:txBody>
          <a:bodyPr/>
          <a:lstStyle/>
          <a:p>
            <a:r>
              <a:rPr lang="tr-TR" altLang="tr-TR"/>
              <a:t>-</a:t>
            </a:r>
            <a:fld id="{469656B8-9C60-4A66-86CB-693C5D7855B2}" type="slidenum">
              <a:rPr lang="tr-TR" altLang="tr-TR" smtClean="0"/>
              <a:pPr/>
              <a:t>‹#›</a:t>
            </a:fld>
            <a:r>
              <a:rPr lang="tr-TR" altLang="tr-TR"/>
              <a:t>-</a:t>
            </a:r>
          </a:p>
        </p:txBody>
      </p:sp>
    </p:spTree>
    <p:extLst>
      <p:ext uri="{BB962C8B-B14F-4D97-AF65-F5344CB8AC3E}">
        <p14:creationId xmlns:p14="http://schemas.microsoft.com/office/powerpoint/2010/main" val="33795673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Unvan 1"/>
          <p:cNvSpPr>
            <a:spLocks noGrp="1"/>
          </p:cNvSpPr>
          <p:nvPr>
            <p:ph type="title"/>
          </p:nvPr>
        </p:nvSpPr>
        <p:spPr>
          <a:xfrm>
            <a:off x="685800" y="534988"/>
            <a:ext cx="7772400" cy="579437"/>
          </a:xfrm>
        </p:spPr>
        <p:txBody>
          <a:bodyPr/>
          <a:lstStyle/>
          <a:p>
            <a:r>
              <a:rPr lang="tr-TR"/>
              <a:t>Asıl başlık stili için tıklatın</a:t>
            </a:r>
          </a:p>
        </p:txBody>
      </p:sp>
      <p:sp>
        <p:nvSpPr>
          <p:cNvPr id="3" name="Metin Yer Tutucusu 2"/>
          <p:cNvSpPr>
            <a:spLocks noGrp="1"/>
          </p:cNvSpPr>
          <p:nvPr>
            <p:ph type="body" sz="half" idx="1"/>
          </p:nvPr>
        </p:nvSpPr>
        <p:spPr>
          <a:xfrm>
            <a:off x="685800" y="1524000"/>
            <a:ext cx="3810000" cy="18875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524000"/>
            <a:ext cx="3810000" cy="8667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648200" y="2543175"/>
            <a:ext cx="3810000" cy="8683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Veri Yer Tutucusu 5"/>
          <p:cNvSpPr>
            <a:spLocks noGrp="1"/>
          </p:cNvSpPr>
          <p:nvPr>
            <p:ph type="dt" sz="half" idx="10"/>
          </p:nvPr>
        </p:nvSpPr>
        <p:spPr>
          <a:xfrm>
            <a:off x="685800" y="6248400"/>
            <a:ext cx="1905000" cy="457200"/>
          </a:xfrm>
        </p:spPr>
        <p:txBody>
          <a:bodyPr/>
          <a:lstStyle>
            <a:lvl1pPr>
              <a:defRPr/>
            </a:lvl1pPr>
          </a:lstStyle>
          <a:p>
            <a:endParaRPr lang="tr-TR" altLang="tr-TR"/>
          </a:p>
        </p:txBody>
      </p:sp>
      <p:sp>
        <p:nvSpPr>
          <p:cNvPr id="7" name="Altbilgi Yer Tutucusu 6"/>
          <p:cNvSpPr>
            <a:spLocks noGrp="1"/>
          </p:cNvSpPr>
          <p:nvPr>
            <p:ph type="ftr" sz="quarter" idx="11"/>
          </p:nvPr>
        </p:nvSpPr>
        <p:spPr>
          <a:xfrm>
            <a:off x="2195513" y="6356350"/>
            <a:ext cx="4608512" cy="457200"/>
          </a:xfrm>
        </p:spPr>
        <p:txBody>
          <a:bodyPr/>
          <a:lstStyle>
            <a:lvl1pPr>
              <a:defRPr/>
            </a:lvl1pPr>
          </a:lstStyle>
          <a:p>
            <a:endParaRPr lang="tr-TR" altLang="tr-TR"/>
          </a:p>
        </p:txBody>
      </p:sp>
      <p:sp>
        <p:nvSpPr>
          <p:cNvPr id="8" name="Slayt Numarası Yer Tutucusu 7"/>
          <p:cNvSpPr>
            <a:spLocks noGrp="1"/>
          </p:cNvSpPr>
          <p:nvPr>
            <p:ph type="sldNum" sz="quarter" idx="12"/>
          </p:nvPr>
        </p:nvSpPr>
        <p:spPr>
          <a:xfrm>
            <a:off x="6994525" y="6300788"/>
            <a:ext cx="1905000" cy="457200"/>
          </a:xfrm>
        </p:spPr>
        <p:txBody>
          <a:bodyPr/>
          <a:lstStyle>
            <a:lvl1pPr>
              <a:defRPr/>
            </a:lvl1pPr>
          </a:lstStyle>
          <a:p>
            <a:r>
              <a:rPr lang="tr-TR" altLang="tr-TR"/>
              <a:t>-</a:t>
            </a:r>
            <a:fld id="{D4879470-B8D4-44E7-A55F-CF8FF2E75BF8}" type="slidenum">
              <a:rPr lang="tr-TR" altLang="tr-TR"/>
              <a:pPr/>
              <a:t>‹#›</a:t>
            </a:fld>
            <a:r>
              <a:rPr lang="tr-TR" altLang="tr-TR"/>
              <a:t>-</a:t>
            </a:r>
          </a:p>
        </p:txBody>
      </p:sp>
    </p:spTree>
    <p:extLst>
      <p:ext uri="{BB962C8B-B14F-4D97-AF65-F5344CB8AC3E}">
        <p14:creationId xmlns:p14="http://schemas.microsoft.com/office/powerpoint/2010/main" val="280393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F749-EA6D-0B45-A778-A47A438BAE32}"/>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1049F962-08CF-DB4F-8E30-8E3576FA26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04F13FC2-0874-E146-8260-A4640B0253D6}"/>
              </a:ext>
            </a:extLst>
          </p:cNvPr>
          <p:cNvSpPr>
            <a:spLocks noGrp="1"/>
          </p:cNvSpPr>
          <p:nvPr>
            <p:ph type="dt" sz="half" idx="10"/>
          </p:nvPr>
        </p:nvSpPr>
        <p:spPr/>
        <p:txBody>
          <a:bodyPr/>
          <a:lstStyle/>
          <a:p>
            <a:endParaRPr lang="tr-TR" altLang="tr-TR"/>
          </a:p>
        </p:txBody>
      </p:sp>
      <p:sp>
        <p:nvSpPr>
          <p:cNvPr id="5" name="Footer Placeholder 4">
            <a:extLst>
              <a:ext uri="{FF2B5EF4-FFF2-40B4-BE49-F238E27FC236}">
                <a16:creationId xmlns:a16="http://schemas.microsoft.com/office/drawing/2014/main" id="{58CC8D4A-70C6-9746-814F-98E6155ED77E}"/>
              </a:ext>
            </a:extLst>
          </p:cNvPr>
          <p:cNvSpPr>
            <a:spLocks noGrp="1"/>
          </p:cNvSpPr>
          <p:nvPr>
            <p:ph type="ftr" sz="quarter" idx="11"/>
          </p:nvPr>
        </p:nvSpPr>
        <p:spPr/>
        <p:txBody>
          <a:bodyPr/>
          <a:lstStyle/>
          <a:p>
            <a:endParaRPr lang="tr-TR" altLang="tr-TR"/>
          </a:p>
        </p:txBody>
      </p:sp>
      <p:sp>
        <p:nvSpPr>
          <p:cNvPr id="6" name="Slide Number Placeholder 5">
            <a:extLst>
              <a:ext uri="{FF2B5EF4-FFF2-40B4-BE49-F238E27FC236}">
                <a16:creationId xmlns:a16="http://schemas.microsoft.com/office/drawing/2014/main" id="{2EA4431C-4DBF-6242-A0B7-7854D26B4686}"/>
              </a:ext>
            </a:extLst>
          </p:cNvPr>
          <p:cNvSpPr>
            <a:spLocks noGrp="1"/>
          </p:cNvSpPr>
          <p:nvPr>
            <p:ph type="sldNum" sz="quarter" idx="12"/>
          </p:nvPr>
        </p:nvSpPr>
        <p:spPr/>
        <p:txBody>
          <a:bodyPr/>
          <a:lstStyle/>
          <a:p>
            <a:r>
              <a:rPr lang="tr-TR" altLang="tr-TR"/>
              <a:t>-</a:t>
            </a:r>
            <a:fld id="{469656B8-9C60-4A66-86CB-693C5D7855B2}" type="slidenum">
              <a:rPr lang="tr-TR" altLang="tr-TR" smtClean="0"/>
              <a:pPr/>
              <a:t>‹#›</a:t>
            </a:fld>
            <a:r>
              <a:rPr lang="tr-TR" altLang="tr-TR"/>
              <a:t>-</a:t>
            </a:r>
          </a:p>
        </p:txBody>
      </p:sp>
    </p:spTree>
    <p:extLst>
      <p:ext uri="{BB962C8B-B14F-4D97-AF65-F5344CB8AC3E}">
        <p14:creationId xmlns:p14="http://schemas.microsoft.com/office/powerpoint/2010/main" val="297278448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04B7-48A8-D646-A8A2-65943367EAA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B021D3FD-BCF7-E940-BBDB-BBAF4B5ACDE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02B221-0BD8-D34B-85D6-F071318CEDED}"/>
              </a:ext>
            </a:extLst>
          </p:cNvPr>
          <p:cNvSpPr>
            <a:spLocks noGrp="1"/>
          </p:cNvSpPr>
          <p:nvPr>
            <p:ph type="dt" sz="half" idx="10"/>
          </p:nvPr>
        </p:nvSpPr>
        <p:spPr/>
        <p:txBody>
          <a:bodyPr/>
          <a:lstStyle/>
          <a:p>
            <a:endParaRPr lang="tr-TR" altLang="tr-TR"/>
          </a:p>
        </p:txBody>
      </p:sp>
      <p:sp>
        <p:nvSpPr>
          <p:cNvPr id="5" name="Footer Placeholder 4">
            <a:extLst>
              <a:ext uri="{FF2B5EF4-FFF2-40B4-BE49-F238E27FC236}">
                <a16:creationId xmlns:a16="http://schemas.microsoft.com/office/drawing/2014/main" id="{8620DDC2-AEB5-9848-8943-11D38F21ED7C}"/>
              </a:ext>
            </a:extLst>
          </p:cNvPr>
          <p:cNvSpPr>
            <a:spLocks noGrp="1"/>
          </p:cNvSpPr>
          <p:nvPr>
            <p:ph type="ftr" sz="quarter" idx="11"/>
          </p:nvPr>
        </p:nvSpPr>
        <p:spPr/>
        <p:txBody>
          <a:bodyPr/>
          <a:lstStyle/>
          <a:p>
            <a:endParaRPr lang="tr-TR" altLang="tr-TR"/>
          </a:p>
        </p:txBody>
      </p:sp>
      <p:sp>
        <p:nvSpPr>
          <p:cNvPr id="6" name="Slide Number Placeholder 5">
            <a:extLst>
              <a:ext uri="{FF2B5EF4-FFF2-40B4-BE49-F238E27FC236}">
                <a16:creationId xmlns:a16="http://schemas.microsoft.com/office/drawing/2014/main" id="{979AC926-05DF-8A4C-9548-923826B58E6E}"/>
              </a:ext>
            </a:extLst>
          </p:cNvPr>
          <p:cNvSpPr>
            <a:spLocks noGrp="1"/>
          </p:cNvSpPr>
          <p:nvPr>
            <p:ph type="sldNum" sz="quarter" idx="12"/>
          </p:nvPr>
        </p:nvSpPr>
        <p:spPr/>
        <p:txBody>
          <a:bodyPr/>
          <a:lstStyle/>
          <a:p>
            <a:r>
              <a:rPr lang="tr-TR" altLang="tr-TR"/>
              <a:t>-</a:t>
            </a:r>
            <a:fld id="{469656B8-9C60-4A66-86CB-693C5D7855B2}" type="slidenum">
              <a:rPr lang="tr-TR" altLang="tr-TR" smtClean="0"/>
              <a:pPr/>
              <a:t>‹#›</a:t>
            </a:fld>
            <a:r>
              <a:rPr lang="tr-TR" altLang="tr-TR"/>
              <a:t>-</a:t>
            </a:r>
          </a:p>
        </p:txBody>
      </p:sp>
    </p:spTree>
    <p:extLst>
      <p:ext uri="{BB962C8B-B14F-4D97-AF65-F5344CB8AC3E}">
        <p14:creationId xmlns:p14="http://schemas.microsoft.com/office/powerpoint/2010/main" val="187008441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9AEB-8E08-A840-9903-AED13F57FC62}"/>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E62694AF-307E-F74E-B4E3-34C38E117A2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D5012FAF-2CDC-9248-99BF-BCA19356F03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281C2F3D-36C5-2B4B-BF39-CA3538A3BB9F}"/>
              </a:ext>
            </a:extLst>
          </p:cNvPr>
          <p:cNvSpPr>
            <a:spLocks noGrp="1"/>
          </p:cNvSpPr>
          <p:nvPr>
            <p:ph type="dt" sz="half" idx="10"/>
          </p:nvPr>
        </p:nvSpPr>
        <p:spPr/>
        <p:txBody>
          <a:bodyPr/>
          <a:lstStyle/>
          <a:p>
            <a:endParaRPr lang="tr-TR" altLang="tr-TR"/>
          </a:p>
        </p:txBody>
      </p:sp>
      <p:sp>
        <p:nvSpPr>
          <p:cNvPr id="6" name="Footer Placeholder 5">
            <a:extLst>
              <a:ext uri="{FF2B5EF4-FFF2-40B4-BE49-F238E27FC236}">
                <a16:creationId xmlns:a16="http://schemas.microsoft.com/office/drawing/2014/main" id="{86312166-0920-CC41-91A5-7DA251D45FD6}"/>
              </a:ext>
            </a:extLst>
          </p:cNvPr>
          <p:cNvSpPr>
            <a:spLocks noGrp="1"/>
          </p:cNvSpPr>
          <p:nvPr>
            <p:ph type="ftr" sz="quarter" idx="11"/>
          </p:nvPr>
        </p:nvSpPr>
        <p:spPr/>
        <p:txBody>
          <a:bodyPr/>
          <a:lstStyle/>
          <a:p>
            <a:endParaRPr lang="tr-TR" altLang="tr-TR"/>
          </a:p>
        </p:txBody>
      </p:sp>
      <p:sp>
        <p:nvSpPr>
          <p:cNvPr id="7" name="Slide Number Placeholder 6">
            <a:extLst>
              <a:ext uri="{FF2B5EF4-FFF2-40B4-BE49-F238E27FC236}">
                <a16:creationId xmlns:a16="http://schemas.microsoft.com/office/drawing/2014/main" id="{455C3BFE-5B7B-1B4F-BF19-651FE526AD9A}"/>
              </a:ext>
            </a:extLst>
          </p:cNvPr>
          <p:cNvSpPr>
            <a:spLocks noGrp="1"/>
          </p:cNvSpPr>
          <p:nvPr>
            <p:ph type="sldNum" sz="quarter" idx="12"/>
          </p:nvPr>
        </p:nvSpPr>
        <p:spPr/>
        <p:txBody>
          <a:bodyPr/>
          <a:lstStyle/>
          <a:p>
            <a:r>
              <a:rPr lang="tr-TR" altLang="tr-TR"/>
              <a:t>-</a:t>
            </a:r>
            <a:fld id="{469656B8-9C60-4A66-86CB-693C5D7855B2}" type="slidenum">
              <a:rPr lang="tr-TR" altLang="tr-TR" smtClean="0"/>
              <a:pPr/>
              <a:t>‹#›</a:t>
            </a:fld>
            <a:r>
              <a:rPr lang="tr-TR" altLang="tr-TR"/>
              <a:t>-</a:t>
            </a:r>
          </a:p>
        </p:txBody>
      </p:sp>
    </p:spTree>
    <p:extLst>
      <p:ext uri="{BB962C8B-B14F-4D97-AF65-F5344CB8AC3E}">
        <p14:creationId xmlns:p14="http://schemas.microsoft.com/office/powerpoint/2010/main" val="2605330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0489-9EDF-9E45-8A42-40CC108C129A}"/>
              </a:ext>
            </a:extLst>
          </p:cNvPr>
          <p:cNvSpPr>
            <a:spLocks noGrp="1"/>
          </p:cNvSpPr>
          <p:nvPr>
            <p:ph type="title"/>
          </p:nvPr>
        </p:nvSpPr>
        <p:spPr>
          <a:xfrm>
            <a:off x="629841" y="365126"/>
            <a:ext cx="78867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4EAD3679-355B-AF4D-B8CF-2C35778A0F3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A631C44-5773-2A44-8CC7-31881477374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7D040F1B-A75C-F040-9057-A2C83379137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C3C4FBB-B1E7-EA4C-9960-B4630A62CA5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3E086D7D-6839-5A43-8013-7A1B3A69D45C}"/>
              </a:ext>
            </a:extLst>
          </p:cNvPr>
          <p:cNvSpPr>
            <a:spLocks noGrp="1"/>
          </p:cNvSpPr>
          <p:nvPr>
            <p:ph type="dt" sz="half" idx="10"/>
          </p:nvPr>
        </p:nvSpPr>
        <p:spPr/>
        <p:txBody>
          <a:bodyPr/>
          <a:lstStyle/>
          <a:p>
            <a:endParaRPr lang="tr-TR" altLang="tr-TR"/>
          </a:p>
        </p:txBody>
      </p:sp>
      <p:sp>
        <p:nvSpPr>
          <p:cNvPr id="8" name="Footer Placeholder 7">
            <a:extLst>
              <a:ext uri="{FF2B5EF4-FFF2-40B4-BE49-F238E27FC236}">
                <a16:creationId xmlns:a16="http://schemas.microsoft.com/office/drawing/2014/main" id="{6FA58CA5-AB8B-A847-B5B5-CF5CF340C176}"/>
              </a:ext>
            </a:extLst>
          </p:cNvPr>
          <p:cNvSpPr>
            <a:spLocks noGrp="1"/>
          </p:cNvSpPr>
          <p:nvPr>
            <p:ph type="ftr" sz="quarter" idx="11"/>
          </p:nvPr>
        </p:nvSpPr>
        <p:spPr/>
        <p:txBody>
          <a:bodyPr/>
          <a:lstStyle/>
          <a:p>
            <a:endParaRPr lang="tr-TR" altLang="tr-TR"/>
          </a:p>
        </p:txBody>
      </p:sp>
      <p:sp>
        <p:nvSpPr>
          <p:cNvPr id="9" name="Slide Number Placeholder 8">
            <a:extLst>
              <a:ext uri="{FF2B5EF4-FFF2-40B4-BE49-F238E27FC236}">
                <a16:creationId xmlns:a16="http://schemas.microsoft.com/office/drawing/2014/main" id="{0D29955B-1515-1A43-98D7-519940168F3D}"/>
              </a:ext>
            </a:extLst>
          </p:cNvPr>
          <p:cNvSpPr>
            <a:spLocks noGrp="1"/>
          </p:cNvSpPr>
          <p:nvPr>
            <p:ph type="sldNum" sz="quarter" idx="12"/>
          </p:nvPr>
        </p:nvSpPr>
        <p:spPr/>
        <p:txBody>
          <a:bodyPr/>
          <a:lstStyle/>
          <a:p>
            <a:r>
              <a:rPr lang="tr-TR" altLang="tr-TR"/>
              <a:t>-</a:t>
            </a:r>
            <a:fld id="{469656B8-9C60-4A66-86CB-693C5D7855B2}" type="slidenum">
              <a:rPr lang="tr-TR" altLang="tr-TR" smtClean="0"/>
              <a:pPr/>
              <a:t>‹#›</a:t>
            </a:fld>
            <a:r>
              <a:rPr lang="tr-TR" altLang="tr-TR"/>
              <a:t>-</a:t>
            </a:r>
          </a:p>
        </p:txBody>
      </p:sp>
    </p:spTree>
    <p:extLst>
      <p:ext uri="{BB962C8B-B14F-4D97-AF65-F5344CB8AC3E}">
        <p14:creationId xmlns:p14="http://schemas.microsoft.com/office/powerpoint/2010/main" val="311041265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5339-9ED8-FB43-8E69-58874575CF8D}"/>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340E9AD1-55F3-EF46-B353-D674E51B818E}"/>
              </a:ext>
            </a:extLst>
          </p:cNvPr>
          <p:cNvSpPr>
            <a:spLocks noGrp="1"/>
          </p:cNvSpPr>
          <p:nvPr>
            <p:ph type="dt" sz="half" idx="10"/>
          </p:nvPr>
        </p:nvSpPr>
        <p:spPr/>
        <p:txBody>
          <a:bodyPr/>
          <a:lstStyle/>
          <a:p>
            <a:endParaRPr lang="tr-TR" altLang="tr-TR"/>
          </a:p>
        </p:txBody>
      </p:sp>
      <p:sp>
        <p:nvSpPr>
          <p:cNvPr id="4" name="Footer Placeholder 3">
            <a:extLst>
              <a:ext uri="{FF2B5EF4-FFF2-40B4-BE49-F238E27FC236}">
                <a16:creationId xmlns:a16="http://schemas.microsoft.com/office/drawing/2014/main" id="{45F82D0D-5318-6941-AF73-2263B3F5C3D6}"/>
              </a:ext>
            </a:extLst>
          </p:cNvPr>
          <p:cNvSpPr>
            <a:spLocks noGrp="1"/>
          </p:cNvSpPr>
          <p:nvPr>
            <p:ph type="ftr" sz="quarter" idx="11"/>
          </p:nvPr>
        </p:nvSpPr>
        <p:spPr/>
        <p:txBody>
          <a:bodyPr/>
          <a:lstStyle/>
          <a:p>
            <a:endParaRPr lang="tr-TR" altLang="tr-TR"/>
          </a:p>
        </p:txBody>
      </p:sp>
      <p:sp>
        <p:nvSpPr>
          <p:cNvPr id="5" name="Slide Number Placeholder 4">
            <a:extLst>
              <a:ext uri="{FF2B5EF4-FFF2-40B4-BE49-F238E27FC236}">
                <a16:creationId xmlns:a16="http://schemas.microsoft.com/office/drawing/2014/main" id="{AF25C18A-0853-3749-9026-B786AF0AB2A4}"/>
              </a:ext>
            </a:extLst>
          </p:cNvPr>
          <p:cNvSpPr>
            <a:spLocks noGrp="1"/>
          </p:cNvSpPr>
          <p:nvPr>
            <p:ph type="sldNum" sz="quarter" idx="12"/>
          </p:nvPr>
        </p:nvSpPr>
        <p:spPr/>
        <p:txBody>
          <a:bodyPr/>
          <a:lstStyle/>
          <a:p>
            <a:r>
              <a:rPr lang="tr-TR" altLang="tr-TR"/>
              <a:t>-</a:t>
            </a:r>
            <a:fld id="{469656B8-9C60-4A66-86CB-693C5D7855B2}" type="slidenum">
              <a:rPr lang="tr-TR" altLang="tr-TR" smtClean="0"/>
              <a:pPr/>
              <a:t>‹#›</a:t>
            </a:fld>
            <a:r>
              <a:rPr lang="tr-TR" altLang="tr-TR"/>
              <a:t>-</a:t>
            </a:r>
          </a:p>
        </p:txBody>
      </p:sp>
    </p:spTree>
    <p:extLst>
      <p:ext uri="{BB962C8B-B14F-4D97-AF65-F5344CB8AC3E}">
        <p14:creationId xmlns:p14="http://schemas.microsoft.com/office/powerpoint/2010/main" val="273567910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76D9EE-2463-C844-AFAB-23435AB0E270}"/>
              </a:ext>
            </a:extLst>
          </p:cNvPr>
          <p:cNvSpPr>
            <a:spLocks noGrp="1"/>
          </p:cNvSpPr>
          <p:nvPr>
            <p:ph type="dt" sz="half" idx="10"/>
          </p:nvPr>
        </p:nvSpPr>
        <p:spPr/>
        <p:txBody>
          <a:bodyPr/>
          <a:lstStyle/>
          <a:p>
            <a:endParaRPr lang="tr-TR" altLang="tr-TR"/>
          </a:p>
        </p:txBody>
      </p:sp>
      <p:sp>
        <p:nvSpPr>
          <p:cNvPr id="3" name="Footer Placeholder 2">
            <a:extLst>
              <a:ext uri="{FF2B5EF4-FFF2-40B4-BE49-F238E27FC236}">
                <a16:creationId xmlns:a16="http://schemas.microsoft.com/office/drawing/2014/main" id="{FAA55790-5DCD-754C-970B-D0B7613F461F}"/>
              </a:ext>
            </a:extLst>
          </p:cNvPr>
          <p:cNvSpPr>
            <a:spLocks noGrp="1"/>
          </p:cNvSpPr>
          <p:nvPr>
            <p:ph type="ftr" sz="quarter" idx="11"/>
          </p:nvPr>
        </p:nvSpPr>
        <p:spPr/>
        <p:txBody>
          <a:bodyPr/>
          <a:lstStyle/>
          <a:p>
            <a:endParaRPr lang="tr-TR" altLang="tr-TR"/>
          </a:p>
        </p:txBody>
      </p:sp>
      <p:sp>
        <p:nvSpPr>
          <p:cNvPr id="4" name="Slide Number Placeholder 3">
            <a:extLst>
              <a:ext uri="{FF2B5EF4-FFF2-40B4-BE49-F238E27FC236}">
                <a16:creationId xmlns:a16="http://schemas.microsoft.com/office/drawing/2014/main" id="{26858060-6CBB-6747-AF1D-F7D99A8DB75E}"/>
              </a:ext>
            </a:extLst>
          </p:cNvPr>
          <p:cNvSpPr>
            <a:spLocks noGrp="1"/>
          </p:cNvSpPr>
          <p:nvPr>
            <p:ph type="sldNum" sz="quarter" idx="12"/>
          </p:nvPr>
        </p:nvSpPr>
        <p:spPr/>
        <p:txBody>
          <a:bodyPr/>
          <a:lstStyle/>
          <a:p>
            <a:r>
              <a:rPr lang="tr-TR" altLang="tr-TR"/>
              <a:t>-</a:t>
            </a:r>
            <a:fld id="{469656B8-9C60-4A66-86CB-693C5D7855B2}" type="slidenum">
              <a:rPr lang="tr-TR" altLang="tr-TR" smtClean="0"/>
              <a:pPr/>
              <a:t>‹#›</a:t>
            </a:fld>
            <a:r>
              <a:rPr lang="tr-TR" altLang="tr-TR"/>
              <a:t>-</a:t>
            </a:r>
          </a:p>
        </p:txBody>
      </p:sp>
    </p:spTree>
    <p:extLst>
      <p:ext uri="{BB962C8B-B14F-4D97-AF65-F5344CB8AC3E}">
        <p14:creationId xmlns:p14="http://schemas.microsoft.com/office/powerpoint/2010/main" val="193064806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F174-1570-4E46-9103-D6AEE4FCD7C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967AD1AC-27E7-F845-BA06-2E950738A01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2916DD2C-EB6B-7E45-8DAB-AA9D2DB015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AA612E8-6E30-8F49-BA04-A8B464864AD4}"/>
              </a:ext>
            </a:extLst>
          </p:cNvPr>
          <p:cNvSpPr>
            <a:spLocks noGrp="1"/>
          </p:cNvSpPr>
          <p:nvPr>
            <p:ph type="dt" sz="half" idx="10"/>
          </p:nvPr>
        </p:nvSpPr>
        <p:spPr/>
        <p:txBody>
          <a:bodyPr/>
          <a:lstStyle/>
          <a:p>
            <a:endParaRPr lang="tr-TR" altLang="tr-TR"/>
          </a:p>
        </p:txBody>
      </p:sp>
      <p:sp>
        <p:nvSpPr>
          <p:cNvPr id="6" name="Footer Placeholder 5">
            <a:extLst>
              <a:ext uri="{FF2B5EF4-FFF2-40B4-BE49-F238E27FC236}">
                <a16:creationId xmlns:a16="http://schemas.microsoft.com/office/drawing/2014/main" id="{CBB41049-C56B-114F-8572-097389081217}"/>
              </a:ext>
            </a:extLst>
          </p:cNvPr>
          <p:cNvSpPr>
            <a:spLocks noGrp="1"/>
          </p:cNvSpPr>
          <p:nvPr>
            <p:ph type="ftr" sz="quarter" idx="11"/>
          </p:nvPr>
        </p:nvSpPr>
        <p:spPr/>
        <p:txBody>
          <a:bodyPr/>
          <a:lstStyle/>
          <a:p>
            <a:endParaRPr lang="tr-TR" altLang="tr-TR"/>
          </a:p>
        </p:txBody>
      </p:sp>
      <p:sp>
        <p:nvSpPr>
          <p:cNvPr id="7" name="Slide Number Placeholder 6">
            <a:extLst>
              <a:ext uri="{FF2B5EF4-FFF2-40B4-BE49-F238E27FC236}">
                <a16:creationId xmlns:a16="http://schemas.microsoft.com/office/drawing/2014/main" id="{BDF408F7-FDF2-2048-97B7-2BA07BD3CB24}"/>
              </a:ext>
            </a:extLst>
          </p:cNvPr>
          <p:cNvSpPr>
            <a:spLocks noGrp="1"/>
          </p:cNvSpPr>
          <p:nvPr>
            <p:ph type="sldNum" sz="quarter" idx="12"/>
          </p:nvPr>
        </p:nvSpPr>
        <p:spPr/>
        <p:txBody>
          <a:bodyPr/>
          <a:lstStyle/>
          <a:p>
            <a:r>
              <a:rPr lang="tr-TR" altLang="tr-TR"/>
              <a:t>-</a:t>
            </a:r>
            <a:fld id="{469656B8-9C60-4A66-86CB-693C5D7855B2}" type="slidenum">
              <a:rPr lang="tr-TR" altLang="tr-TR" smtClean="0"/>
              <a:pPr/>
              <a:t>‹#›</a:t>
            </a:fld>
            <a:r>
              <a:rPr lang="tr-TR" altLang="tr-TR"/>
              <a:t>-</a:t>
            </a:r>
          </a:p>
        </p:txBody>
      </p:sp>
    </p:spTree>
    <p:extLst>
      <p:ext uri="{BB962C8B-B14F-4D97-AF65-F5344CB8AC3E}">
        <p14:creationId xmlns:p14="http://schemas.microsoft.com/office/powerpoint/2010/main" val="221676433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6E8E-2B4C-C044-B08E-6C25422BD3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0B229D17-3639-D54C-8AF2-0405D52D06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Text Placeholder 3">
            <a:extLst>
              <a:ext uri="{FF2B5EF4-FFF2-40B4-BE49-F238E27FC236}">
                <a16:creationId xmlns:a16="http://schemas.microsoft.com/office/drawing/2014/main" id="{A43EFF0A-FE22-5A4D-B60A-F5642509D6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52CC133-1FDC-DD4C-BB6B-F9E872526240}"/>
              </a:ext>
            </a:extLst>
          </p:cNvPr>
          <p:cNvSpPr>
            <a:spLocks noGrp="1"/>
          </p:cNvSpPr>
          <p:nvPr>
            <p:ph type="dt" sz="half" idx="10"/>
          </p:nvPr>
        </p:nvSpPr>
        <p:spPr/>
        <p:txBody>
          <a:bodyPr/>
          <a:lstStyle/>
          <a:p>
            <a:endParaRPr lang="tr-TR" altLang="tr-TR"/>
          </a:p>
        </p:txBody>
      </p:sp>
      <p:sp>
        <p:nvSpPr>
          <p:cNvPr id="6" name="Footer Placeholder 5">
            <a:extLst>
              <a:ext uri="{FF2B5EF4-FFF2-40B4-BE49-F238E27FC236}">
                <a16:creationId xmlns:a16="http://schemas.microsoft.com/office/drawing/2014/main" id="{AD144D92-4284-BB4B-ACFC-617C1BF27F8C}"/>
              </a:ext>
            </a:extLst>
          </p:cNvPr>
          <p:cNvSpPr>
            <a:spLocks noGrp="1"/>
          </p:cNvSpPr>
          <p:nvPr>
            <p:ph type="ftr" sz="quarter" idx="11"/>
          </p:nvPr>
        </p:nvSpPr>
        <p:spPr/>
        <p:txBody>
          <a:bodyPr/>
          <a:lstStyle/>
          <a:p>
            <a:endParaRPr lang="tr-TR" altLang="tr-TR"/>
          </a:p>
        </p:txBody>
      </p:sp>
      <p:sp>
        <p:nvSpPr>
          <p:cNvPr id="7" name="Slide Number Placeholder 6">
            <a:extLst>
              <a:ext uri="{FF2B5EF4-FFF2-40B4-BE49-F238E27FC236}">
                <a16:creationId xmlns:a16="http://schemas.microsoft.com/office/drawing/2014/main" id="{D3669A3F-26D9-6C49-B7E4-38FBE588D586}"/>
              </a:ext>
            </a:extLst>
          </p:cNvPr>
          <p:cNvSpPr>
            <a:spLocks noGrp="1"/>
          </p:cNvSpPr>
          <p:nvPr>
            <p:ph type="sldNum" sz="quarter" idx="12"/>
          </p:nvPr>
        </p:nvSpPr>
        <p:spPr/>
        <p:txBody>
          <a:bodyPr/>
          <a:lstStyle/>
          <a:p>
            <a:r>
              <a:rPr lang="tr-TR" altLang="tr-TR"/>
              <a:t>-</a:t>
            </a:r>
            <a:fld id="{469656B8-9C60-4A66-86CB-693C5D7855B2}" type="slidenum">
              <a:rPr lang="tr-TR" altLang="tr-TR" smtClean="0"/>
              <a:pPr/>
              <a:t>‹#›</a:t>
            </a:fld>
            <a:r>
              <a:rPr lang="tr-TR" altLang="tr-TR"/>
              <a:t>-</a:t>
            </a:r>
          </a:p>
        </p:txBody>
      </p:sp>
    </p:spTree>
    <p:extLst>
      <p:ext uri="{BB962C8B-B14F-4D97-AF65-F5344CB8AC3E}">
        <p14:creationId xmlns:p14="http://schemas.microsoft.com/office/powerpoint/2010/main" val="11525204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4215E-263F-9842-9300-785AF2D7469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F2BD03FB-C766-0848-AC5A-7A15744FB0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5C7D1BAC-4593-6746-969E-7A45A170491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ltLang="tr-TR"/>
          </a:p>
        </p:txBody>
      </p:sp>
      <p:sp>
        <p:nvSpPr>
          <p:cNvPr id="5" name="Footer Placeholder 4">
            <a:extLst>
              <a:ext uri="{FF2B5EF4-FFF2-40B4-BE49-F238E27FC236}">
                <a16:creationId xmlns:a16="http://schemas.microsoft.com/office/drawing/2014/main" id="{6BC5212F-A6F2-074E-83C8-1FF9989D31B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ltLang="tr-TR"/>
          </a:p>
        </p:txBody>
      </p:sp>
      <p:sp>
        <p:nvSpPr>
          <p:cNvPr id="6" name="Slide Number Placeholder 5">
            <a:extLst>
              <a:ext uri="{FF2B5EF4-FFF2-40B4-BE49-F238E27FC236}">
                <a16:creationId xmlns:a16="http://schemas.microsoft.com/office/drawing/2014/main" id="{62F52117-A3A7-334B-B6C6-A698C09DAAA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tr-TR" altLang="tr-TR"/>
              <a:t>-</a:t>
            </a:r>
            <a:fld id="{469656B8-9C60-4A66-86CB-693C5D7855B2}" type="slidenum">
              <a:rPr lang="tr-TR" altLang="tr-TR" smtClean="0"/>
              <a:pPr/>
              <a:t>‹#›</a:t>
            </a:fld>
            <a:r>
              <a:rPr lang="tr-TR" altLang="tr-TR"/>
              <a:t>-</a:t>
            </a:r>
          </a:p>
        </p:txBody>
      </p:sp>
    </p:spTree>
    <p:extLst>
      <p:ext uri="{BB962C8B-B14F-4D97-AF65-F5344CB8AC3E}">
        <p14:creationId xmlns:p14="http://schemas.microsoft.com/office/powerpoint/2010/main" val="280393817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5"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43116"/>
            <a:ext cx="8458200" cy="1222375"/>
          </a:xfrm>
        </p:spPr>
        <p:txBody>
          <a:bodyPr>
            <a:normAutofit fontScale="90000"/>
          </a:bodyPr>
          <a:lstStyle/>
          <a:p>
            <a:r>
              <a:rPr lang="tr-TR" dirty="0"/>
              <a:t>ÖĞRETİM TEKNOLOJİLERİNİN TEMELLERİ</a:t>
            </a:r>
            <a:br>
              <a:rPr lang="tr-TR" dirty="0"/>
            </a:br>
            <a:endParaRPr lang="tr-TR" dirty="0"/>
          </a:p>
        </p:txBody>
      </p:sp>
      <p:sp>
        <p:nvSpPr>
          <p:cNvPr id="3" name="Content Placeholder 2"/>
          <p:cNvSpPr>
            <a:spLocks noGrp="1"/>
          </p:cNvSpPr>
          <p:nvPr>
            <p:ph type="subTitle" idx="1"/>
          </p:nvPr>
        </p:nvSpPr>
        <p:spPr>
          <a:xfrm>
            <a:off x="395536" y="4077072"/>
            <a:ext cx="8458200" cy="914400"/>
          </a:xfrm>
        </p:spPr>
        <p:txBody>
          <a:bodyPr>
            <a:noAutofit/>
          </a:bodyPr>
          <a:lstStyle/>
          <a:p>
            <a:pPr algn="ctr"/>
            <a:endParaRPr lang="tr-TR" sz="1400" dirty="0"/>
          </a:p>
          <a:p>
            <a:pPr algn="ctr"/>
            <a:endParaRPr lang="tr-TR" sz="1400" dirty="0"/>
          </a:p>
          <a:p>
            <a:pPr algn="ctr"/>
            <a:endParaRPr lang="tr-TR" sz="1400" dirty="0"/>
          </a:p>
          <a:p>
            <a:pPr algn="ctr"/>
            <a:endParaRPr lang="tr-TR" sz="1400" dirty="0"/>
          </a:p>
        </p:txBody>
      </p:sp>
      <p:sp>
        <p:nvSpPr>
          <p:cNvPr id="6" name="5 Metin kutusu"/>
          <p:cNvSpPr txBox="1"/>
          <p:nvPr/>
        </p:nvSpPr>
        <p:spPr>
          <a:xfrm>
            <a:off x="683568" y="3717032"/>
            <a:ext cx="4176464" cy="1200329"/>
          </a:xfrm>
          <a:prstGeom prst="rect">
            <a:avLst/>
          </a:prstGeom>
          <a:noFill/>
        </p:spPr>
        <p:txBody>
          <a:bodyPr wrap="square" rtlCol="0">
            <a:spAutoFit/>
          </a:bodyPr>
          <a:lstStyle/>
          <a:p>
            <a:endParaRPr lang="tr-TR" dirty="0"/>
          </a:p>
          <a:p>
            <a:r>
              <a:rPr lang="tr-TR" dirty="0"/>
              <a:t>Dr. Tuğba </a:t>
            </a:r>
            <a:r>
              <a:rPr lang="tr-TR" dirty="0" err="1"/>
              <a:t>Öztürk</a:t>
            </a:r>
            <a:endParaRPr lang="tr-TR" dirty="0"/>
          </a:p>
          <a:p>
            <a:r>
              <a:rPr lang="tr-TR" dirty="0" err="1"/>
              <a:t>tozturk@ankara.edu.tr</a:t>
            </a:r>
            <a:endParaRPr lang="tr-TR"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body" sz="half" idx="1"/>
          </p:nvPr>
        </p:nvSpPr>
        <p:spPr>
          <a:xfrm>
            <a:off x="611188" y="1412875"/>
            <a:ext cx="8208962" cy="2370138"/>
          </a:xfrm>
        </p:spPr>
        <p:txBody>
          <a:bodyPr/>
          <a:lstStyle/>
          <a:p>
            <a:pPr algn="just">
              <a:lnSpc>
                <a:spcPct val="90000"/>
              </a:lnSpc>
            </a:pPr>
            <a:r>
              <a:rPr lang="tr-TR" altLang="tr-TR" sz="2400"/>
              <a:t>Öğ</a:t>
            </a:r>
            <a:r>
              <a:rPr lang="de-DE" altLang="tr-TR" sz="2400">
                <a:cs typeface="Arial" panose="020B0604020202020204" pitchFamily="34" charset="0"/>
              </a:rPr>
              <a:t>renme </a:t>
            </a:r>
            <a:endParaRPr lang="de-AT" altLang="tr-TR" sz="2400">
              <a:cs typeface="Arial" panose="020B0604020202020204" pitchFamily="34" charset="0"/>
            </a:endParaRPr>
          </a:p>
          <a:p>
            <a:pPr lvl="1" algn="just">
              <a:lnSpc>
                <a:spcPct val="90000"/>
              </a:lnSpc>
            </a:pPr>
            <a:r>
              <a:rPr lang="de-DE" altLang="tr-TR">
                <a:cs typeface="Arial" panose="020B0604020202020204" pitchFamily="34" charset="0"/>
              </a:rPr>
              <a:t>basitten karma</a:t>
            </a:r>
            <a:r>
              <a:rPr lang="tr-TR" altLang="tr-TR"/>
              <a:t>şığ</a:t>
            </a:r>
            <a:r>
              <a:rPr lang="de-DE" altLang="tr-TR">
                <a:cs typeface="Arial" panose="020B0604020202020204" pitchFamily="34" charset="0"/>
              </a:rPr>
              <a:t>a, </a:t>
            </a:r>
            <a:endParaRPr lang="de-AT" altLang="tr-TR">
              <a:cs typeface="Arial" panose="020B0604020202020204" pitchFamily="34" charset="0"/>
            </a:endParaRPr>
          </a:p>
          <a:p>
            <a:pPr lvl="1" algn="just">
              <a:lnSpc>
                <a:spcPct val="90000"/>
              </a:lnSpc>
            </a:pPr>
            <a:r>
              <a:rPr lang="de-DE" altLang="tr-TR">
                <a:cs typeface="Arial" panose="020B0604020202020204" pitchFamily="34" charset="0"/>
              </a:rPr>
              <a:t>kolaydan zora,</a:t>
            </a:r>
            <a:endParaRPr lang="de-AT" altLang="tr-TR">
              <a:cs typeface="Arial" panose="020B0604020202020204" pitchFamily="34" charset="0"/>
            </a:endParaRPr>
          </a:p>
          <a:p>
            <a:pPr lvl="1" algn="just">
              <a:lnSpc>
                <a:spcPct val="90000"/>
              </a:lnSpc>
            </a:pPr>
            <a:r>
              <a:rPr lang="de-DE" altLang="tr-TR">
                <a:cs typeface="Arial" panose="020B0604020202020204" pitchFamily="34" charset="0"/>
              </a:rPr>
              <a:t>somuttan soyuta,</a:t>
            </a:r>
            <a:endParaRPr lang="de-AT" altLang="tr-TR">
              <a:cs typeface="Arial" panose="020B0604020202020204" pitchFamily="34" charset="0"/>
            </a:endParaRPr>
          </a:p>
          <a:p>
            <a:pPr lvl="1" algn="just">
              <a:lnSpc>
                <a:spcPct val="90000"/>
              </a:lnSpc>
            </a:pPr>
            <a:r>
              <a:rPr lang="de-DE" altLang="tr-TR">
                <a:cs typeface="Arial" panose="020B0604020202020204" pitchFamily="34" charset="0"/>
              </a:rPr>
              <a:t>yak</a:t>
            </a:r>
            <a:r>
              <a:rPr lang="tr-TR" altLang="tr-TR"/>
              <a:t>ı</a:t>
            </a:r>
            <a:r>
              <a:rPr lang="de-DE" altLang="tr-TR">
                <a:cs typeface="Arial" panose="020B0604020202020204" pitchFamily="34" charset="0"/>
              </a:rPr>
              <a:t>n çevreden uzak çevreye do</a:t>
            </a:r>
            <a:r>
              <a:rPr lang="tr-TR" altLang="tr-TR"/>
              <a:t>ğ</a:t>
            </a:r>
            <a:r>
              <a:rPr lang="de-DE" altLang="tr-TR">
                <a:cs typeface="Arial" panose="020B0604020202020204" pitchFamily="34" charset="0"/>
              </a:rPr>
              <a:t>ru olu</a:t>
            </a:r>
            <a:r>
              <a:rPr lang="tr-TR" altLang="tr-TR"/>
              <a:t>ş</a:t>
            </a:r>
            <a:r>
              <a:rPr lang="de-DE" altLang="tr-TR">
                <a:cs typeface="Arial" panose="020B0604020202020204" pitchFamily="34" charset="0"/>
              </a:rPr>
              <a:t>ur.  </a:t>
            </a:r>
            <a:endParaRPr lang="de-AT" altLang="tr-TR">
              <a:cs typeface="Arial" panose="020B0604020202020204" pitchFamily="34" charset="0"/>
            </a:endParaRPr>
          </a:p>
          <a:p>
            <a:pPr lvl="1" algn="just">
              <a:lnSpc>
                <a:spcPct val="90000"/>
              </a:lnSpc>
              <a:buFont typeface="Wingdings" panose="05000000000000000000" pitchFamily="2" charset="2"/>
              <a:buNone/>
            </a:pPr>
            <a:r>
              <a:rPr lang="tr-TR" altLang="tr-TR"/>
              <a:t>	S</a:t>
            </a:r>
            <a:r>
              <a:rPr lang="de-DE" altLang="tr-TR">
                <a:cs typeface="Arial" panose="020B0604020202020204" pitchFamily="34" charset="0"/>
              </a:rPr>
              <a:t>omut bilgiler daha k</a:t>
            </a:r>
            <a:r>
              <a:rPr lang="tr-TR" altLang="tr-TR"/>
              <a:t>ı</a:t>
            </a:r>
            <a:r>
              <a:rPr lang="de-DE" altLang="tr-TR">
                <a:cs typeface="Arial" panose="020B0604020202020204" pitchFamily="34" charset="0"/>
              </a:rPr>
              <a:t>sa sürede kazan</a:t>
            </a:r>
            <a:r>
              <a:rPr lang="tr-TR" altLang="tr-TR"/>
              <a:t>ı</a:t>
            </a:r>
            <a:r>
              <a:rPr lang="de-DE" altLang="tr-TR">
                <a:cs typeface="Arial" panose="020B0604020202020204" pitchFamily="34" charset="0"/>
              </a:rPr>
              <a:t>l</a:t>
            </a:r>
            <a:r>
              <a:rPr lang="tr-TR" altLang="tr-TR"/>
              <a:t>ı</a:t>
            </a:r>
            <a:r>
              <a:rPr lang="de-DE" altLang="tr-TR">
                <a:cs typeface="Arial" panose="020B0604020202020204" pitchFamily="34" charset="0"/>
              </a:rPr>
              <a:t>r ve daha kolay ö</a:t>
            </a:r>
            <a:r>
              <a:rPr lang="tr-TR" altLang="tr-TR"/>
              <a:t>ğ</a:t>
            </a:r>
            <a:r>
              <a:rPr lang="de-DE" altLang="tr-TR">
                <a:cs typeface="Arial" panose="020B0604020202020204" pitchFamily="34" charset="0"/>
              </a:rPr>
              <a:t>renilir.  </a:t>
            </a:r>
            <a:endParaRPr lang="tr-TR" altLang="tr-TR"/>
          </a:p>
        </p:txBody>
      </p:sp>
      <p:sp>
        <p:nvSpPr>
          <p:cNvPr id="6" name="Slayt Numarası Yer Tutucusu 7"/>
          <p:cNvSpPr>
            <a:spLocks noGrp="1"/>
          </p:cNvSpPr>
          <p:nvPr>
            <p:ph type="sldNum" sz="quarter" idx="12"/>
          </p:nvPr>
        </p:nvSpPr>
        <p:spPr/>
        <p:txBody>
          <a:bodyPr/>
          <a:lstStyle/>
          <a:p>
            <a:r>
              <a:rPr lang="tr-TR" altLang="tr-TR"/>
              <a:t>-</a:t>
            </a:r>
            <a:fld id="{30977D4F-13C3-4C04-8F79-DFDB05F9B07B}" type="slidenum">
              <a:rPr lang="tr-TR" altLang="tr-TR"/>
              <a:pPr/>
              <a:t>10</a:t>
            </a:fld>
            <a:r>
              <a:rPr lang="tr-TR" altLang="tr-TR"/>
              <a:t>-</a:t>
            </a:r>
          </a:p>
        </p:txBody>
      </p:sp>
      <p:sp>
        <p:nvSpPr>
          <p:cNvPr id="2" name="Unvan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1 Başlık"/>
          <p:cNvSpPr>
            <a:spLocks noGrp="1"/>
          </p:cNvSpPr>
          <p:nvPr>
            <p:ph type="title"/>
          </p:nvPr>
        </p:nvSpPr>
        <p:spPr>
          <a:xfrm>
            <a:off x="395288" y="188913"/>
            <a:ext cx="8229600" cy="525462"/>
          </a:xfrm>
        </p:spPr>
        <p:txBody>
          <a:bodyPr>
            <a:normAutofit fontScale="90000"/>
          </a:bodyPr>
          <a:lstStyle/>
          <a:p>
            <a:pPr eaLnBrk="1" hangingPunct="1"/>
            <a:r>
              <a:rPr lang="tr-TR" altLang="tr-TR">
                <a:solidFill>
                  <a:srgbClr val="FF0000"/>
                </a:solidFill>
              </a:rPr>
              <a:t>DALE’NİN YAŞANTI KONİSİ</a:t>
            </a:r>
          </a:p>
        </p:txBody>
      </p:sp>
      <p:pic>
        <p:nvPicPr>
          <p:cNvPr id="61444" name="Picture 4"/>
          <p:cNvPicPr>
            <a:picLocks noChangeAspect="1" noChangeArrowheads="1"/>
          </p:cNvPicPr>
          <p:nvPr/>
        </p:nvPicPr>
        <p:blipFill>
          <a:blip r:embed="rId2" cstate="print">
            <a:lum bright="-10000" contrast="40000"/>
          </a:blip>
          <a:srcRect/>
          <a:stretch>
            <a:fillRect/>
          </a:stretch>
        </p:blipFill>
        <p:spPr bwMode="auto">
          <a:xfrm>
            <a:off x="496888" y="911225"/>
            <a:ext cx="8396287" cy="5757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9739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tr-TR" altLang="tr-TR"/>
              <a:t>Kaynakça</a:t>
            </a:r>
          </a:p>
        </p:txBody>
      </p:sp>
      <p:sp>
        <p:nvSpPr>
          <p:cNvPr id="119811" name="Rectangle 3"/>
          <p:cNvSpPr>
            <a:spLocks noGrp="1" noChangeArrowheads="1"/>
          </p:cNvSpPr>
          <p:nvPr>
            <p:ph idx="1"/>
          </p:nvPr>
        </p:nvSpPr>
        <p:spPr>
          <a:xfrm>
            <a:off x="685800" y="1524000"/>
            <a:ext cx="7772400" cy="2570163"/>
          </a:xfrm>
        </p:spPr>
        <p:txBody>
          <a:bodyPr/>
          <a:lstStyle/>
          <a:p>
            <a:r>
              <a:rPr lang="tr-TR" altLang="tr-TR" dirty="0"/>
              <a:t>Demirel, Ö. (2008). </a:t>
            </a:r>
            <a:r>
              <a:rPr lang="tr-TR" altLang="tr-TR" b="1" dirty="0"/>
              <a:t>Öğretim İlke ve Yöntemleri: Öğretme sanatı </a:t>
            </a:r>
            <a:r>
              <a:rPr lang="tr-TR" altLang="tr-TR" dirty="0"/>
              <a:t>(14. Baskı). Ankara: </a:t>
            </a:r>
            <a:r>
              <a:rPr lang="tr-TR" altLang="tr-TR" dirty="0" err="1"/>
              <a:t>Pegem</a:t>
            </a:r>
            <a:r>
              <a:rPr lang="tr-TR" altLang="tr-TR" dirty="0"/>
              <a:t> A Yayıncılık. </a:t>
            </a:r>
          </a:p>
          <a:p>
            <a:r>
              <a:rPr lang="tr-TR" altLang="tr-TR" dirty="0" err="1"/>
              <a:t>Senemoğlu</a:t>
            </a:r>
            <a:r>
              <a:rPr lang="tr-TR" altLang="tr-TR" dirty="0"/>
              <a:t>, N. (2009). </a:t>
            </a:r>
            <a:r>
              <a:rPr lang="tr-TR" altLang="tr-TR" b="1" dirty="0"/>
              <a:t>Gelişim, öğrenme ve öğretim: Kuramdan uygulamaya</a:t>
            </a:r>
            <a:r>
              <a:rPr lang="tr-TR" altLang="tr-TR" dirty="0"/>
              <a:t>. Ankara: </a:t>
            </a:r>
            <a:r>
              <a:rPr lang="tr-TR" altLang="tr-TR" dirty="0" err="1"/>
              <a:t>Pegem</a:t>
            </a:r>
            <a:r>
              <a:rPr lang="tr-TR" altLang="tr-TR" dirty="0"/>
              <a:t> A Yayıncılık. </a:t>
            </a:r>
          </a:p>
          <a:p>
            <a:pPr>
              <a:buClr>
                <a:schemeClr val="folHlink"/>
              </a:buClr>
              <a:buSzPct val="60000"/>
              <a:buFont typeface="Wingdings" panose="05000000000000000000" pitchFamily="2" charset="2"/>
              <a:buChar char="n"/>
            </a:pPr>
            <a:r>
              <a:rPr lang="tr-TR" altLang="tr-TR" dirty="0" err="1"/>
              <a:t>Seferoğlu</a:t>
            </a:r>
            <a:r>
              <a:rPr lang="tr-TR" altLang="tr-TR" dirty="0"/>
              <a:t>, S. Sadi (2009). </a:t>
            </a:r>
            <a:r>
              <a:rPr lang="tr-TR" altLang="tr-TR" b="1" dirty="0"/>
              <a:t>Öğretim teknolojileri ve materyal tasarımı</a:t>
            </a:r>
            <a:r>
              <a:rPr lang="tr-TR" altLang="tr-TR" dirty="0"/>
              <a:t>. Ankara: </a:t>
            </a:r>
            <a:r>
              <a:rPr lang="tr-TR" altLang="tr-TR" dirty="0" err="1"/>
              <a:t>Pegem</a:t>
            </a:r>
            <a:r>
              <a:rPr lang="tr-TR" altLang="tr-TR" dirty="0"/>
              <a:t> A Yayıncılık. </a:t>
            </a:r>
          </a:p>
        </p:txBody>
      </p:sp>
      <p:sp>
        <p:nvSpPr>
          <p:cNvPr id="4" name="Slayt Numarası Yer Tutucusu 5"/>
          <p:cNvSpPr>
            <a:spLocks noGrp="1"/>
          </p:cNvSpPr>
          <p:nvPr>
            <p:ph type="sldNum" sz="quarter" idx="12"/>
          </p:nvPr>
        </p:nvSpPr>
        <p:spPr/>
        <p:txBody>
          <a:bodyPr/>
          <a:lstStyle/>
          <a:p>
            <a:r>
              <a:rPr lang="tr-TR" altLang="tr-TR"/>
              <a:t>-</a:t>
            </a:r>
            <a:fld id="{7582BAAE-F55B-4A48-AB87-9E0A2A40648D}" type="slidenum">
              <a:rPr lang="tr-TR" altLang="tr-TR"/>
              <a:pPr/>
              <a:t>12</a:t>
            </a:fld>
            <a:r>
              <a:rPr lang="tr-TR" altLang="tr-T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ctrTitle"/>
          </p:nvPr>
        </p:nvSpPr>
        <p:spPr/>
        <p:txBody>
          <a:bodyPr/>
          <a:lstStyle/>
          <a:p>
            <a:r>
              <a:rPr lang="tr-TR" dirty="0" smtClean="0"/>
              <a:t>Psikoloji</a:t>
            </a:r>
            <a:endParaRPr lang="tr-TR" dirty="0"/>
          </a:p>
        </p:txBody>
      </p:sp>
      <p:sp>
        <p:nvSpPr>
          <p:cNvPr id="6" name="Alt Başlık 5"/>
          <p:cNvSpPr>
            <a:spLocks noGrp="1"/>
          </p:cNvSpPr>
          <p:nvPr>
            <p:ph type="subTitle" idx="1"/>
          </p:nvPr>
        </p:nvSpPr>
        <p:spPr/>
        <p:txBody>
          <a:bodyPr/>
          <a:lstStyle/>
          <a:p>
            <a:endParaRPr lang="tr-TR"/>
          </a:p>
        </p:txBody>
      </p:sp>
      <p:sp>
        <p:nvSpPr>
          <p:cNvPr id="4" name="Slayt Numarası Yer Tutucusu 3"/>
          <p:cNvSpPr>
            <a:spLocks noGrp="1"/>
          </p:cNvSpPr>
          <p:nvPr>
            <p:ph type="sldNum" sz="quarter" idx="12"/>
          </p:nvPr>
        </p:nvSpPr>
        <p:spPr/>
        <p:txBody>
          <a:bodyPr/>
          <a:lstStyle/>
          <a:p>
            <a:r>
              <a:rPr lang="tr-TR" altLang="tr-TR" smtClean="0"/>
              <a:t>-</a:t>
            </a:r>
            <a:fld id="{469656B8-9C60-4A66-86CB-693C5D7855B2}" type="slidenum">
              <a:rPr lang="tr-TR" altLang="tr-TR" smtClean="0"/>
              <a:pPr/>
              <a:t>13</a:t>
            </a:fld>
            <a:r>
              <a:rPr lang="tr-TR" altLang="tr-TR" smtClean="0"/>
              <a:t>-</a:t>
            </a:r>
            <a:endParaRPr lang="tr-TR" altLang="tr-TR"/>
          </a:p>
        </p:txBody>
      </p:sp>
    </p:spTree>
    <p:extLst>
      <p:ext uri="{BB962C8B-B14F-4D97-AF65-F5344CB8AC3E}">
        <p14:creationId xmlns:p14="http://schemas.microsoft.com/office/powerpoint/2010/main" val="840025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684BBD-EE90-1C43-910A-EC6B30E66C86}"/>
              </a:ext>
            </a:extLst>
          </p:cNvPr>
          <p:cNvSpPr>
            <a:spLocks noGrp="1"/>
          </p:cNvSpPr>
          <p:nvPr>
            <p:ph type="sldNum" sz="quarter" idx="12"/>
          </p:nvPr>
        </p:nvSpPr>
        <p:spPr/>
        <p:txBody>
          <a:bodyPr/>
          <a:lstStyle/>
          <a:p>
            <a:r>
              <a:rPr lang="tr-TR" altLang="tr-TR"/>
              <a:t>-</a:t>
            </a:r>
            <a:fld id="{469656B8-9C60-4A66-86CB-693C5D7855B2}" type="slidenum">
              <a:rPr lang="tr-TR" altLang="tr-TR" smtClean="0"/>
              <a:pPr/>
              <a:t>14</a:t>
            </a:fld>
            <a:r>
              <a:rPr lang="tr-TR" altLang="tr-TR"/>
              <a:t>-</a:t>
            </a:r>
          </a:p>
        </p:txBody>
      </p:sp>
      <p:graphicFrame>
        <p:nvGraphicFramePr>
          <p:cNvPr id="5" name="Diagram 4">
            <a:extLst>
              <a:ext uri="{FF2B5EF4-FFF2-40B4-BE49-F238E27FC236}">
                <a16:creationId xmlns:a16="http://schemas.microsoft.com/office/drawing/2014/main" id="{4C8B00FD-0CB0-8845-BE65-452087885CF0}"/>
              </a:ext>
            </a:extLst>
          </p:cNvPr>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Unvan 1"/>
          <p:cNvSpPr>
            <a:spLocks noGrp="1"/>
          </p:cNvSpPr>
          <p:nvPr>
            <p:ph type="title"/>
          </p:nvPr>
        </p:nvSpPr>
        <p:spPr/>
        <p:txBody>
          <a:bodyPr/>
          <a:lstStyle/>
          <a:p>
            <a:endParaRPr lang="tr-TR"/>
          </a:p>
        </p:txBody>
      </p:sp>
    </p:spTree>
    <p:extLst>
      <p:ext uri="{BB962C8B-B14F-4D97-AF65-F5344CB8AC3E}">
        <p14:creationId xmlns:p14="http://schemas.microsoft.com/office/powerpoint/2010/main" val="3635197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3A2D7B-0647-9E44-B362-F31F298ABD7D}"/>
              </a:ext>
            </a:extLst>
          </p:cNvPr>
          <p:cNvSpPr>
            <a:spLocks noGrp="1" noChangeArrowheads="1"/>
          </p:cNvSpPr>
          <p:nvPr>
            <p:ph type="ctrTitle"/>
          </p:nvPr>
        </p:nvSpPr>
        <p:spPr>
          <a:xfrm>
            <a:off x="1187450" y="1125538"/>
            <a:ext cx="5867400" cy="1277937"/>
          </a:xfrm>
        </p:spPr>
        <p:txBody>
          <a:bodyPr>
            <a:normAutofit fontScale="90000"/>
          </a:bodyPr>
          <a:lstStyle/>
          <a:p>
            <a:r>
              <a:rPr lang="tr-TR" altLang="tr-TR"/>
              <a:t>ÖZDENETİMLİ ÖĞRENME </a:t>
            </a:r>
          </a:p>
        </p:txBody>
      </p:sp>
      <p:pic>
        <p:nvPicPr>
          <p:cNvPr id="2059" name="Picture 11" descr="online">
            <a:extLst>
              <a:ext uri="{FF2B5EF4-FFF2-40B4-BE49-F238E27FC236}">
                <a16:creationId xmlns:a16="http://schemas.microsoft.com/office/drawing/2014/main" id="{288E13AF-314E-DD40-8849-924B2A414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284538"/>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74627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E0DF5C0-B014-024A-ADEC-BA2BFFA91957}"/>
              </a:ext>
            </a:extLst>
          </p:cNvPr>
          <p:cNvSpPr>
            <a:spLocks noGrp="1" noChangeArrowheads="1"/>
          </p:cNvSpPr>
          <p:nvPr>
            <p:ph type="title"/>
          </p:nvPr>
        </p:nvSpPr>
        <p:spPr/>
        <p:txBody>
          <a:bodyPr/>
          <a:lstStyle/>
          <a:p>
            <a:r>
              <a:rPr lang="tr-TR" altLang="tr-TR" b="1"/>
              <a:t>ÖZDENETİMLİ ÖĞRENME</a:t>
            </a:r>
          </a:p>
        </p:txBody>
      </p:sp>
      <p:sp>
        <p:nvSpPr>
          <p:cNvPr id="53251" name="Rectangle 3">
            <a:extLst>
              <a:ext uri="{FF2B5EF4-FFF2-40B4-BE49-F238E27FC236}">
                <a16:creationId xmlns:a16="http://schemas.microsoft.com/office/drawing/2014/main" id="{5A01CC5C-BB5F-444A-8AA2-C4E3663B603C}"/>
              </a:ext>
            </a:extLst>
          </p:cNvPr>
          <p:cNvSpPr>
            <a:spLocks noGrp="1" noChangeArrowheads="1"/>
          </p:cNvSpPr>
          <p:nvPr>
            <p:ph type="body" idx="1"/>
          </p:nvPr>
        </p:nvSpPr>
        <p:spPr>
          <a:xfrm>
            <a:off x="1547813" y="1773238"/>
            <a:ext cx="7010400" cy="4114800"/>
          </a:xfrm>
        </p:spPr>
        <p:txBody>
          <a:bodyPr/>
          <a:lstStyle/>
          <a:p>
            <a:endParaRPr lang="tr-TR" altLang="tr-TR" dirty="0"/>
          </a:p>
          <a:p>
            <a:r>
              <a:rPr lang="tr-TR" altLang="tr-TR" dirty="0"/>
              <a:t>Özdenetim, </a:t>
            </a:r>
          </a:p>
          <a:p>
            <a:r>
              <a:rPr lang="tr-TR" altLang="tr-TR" dirty="0"/>
              <a:t>öğrenme ihtiyaçlarını belirlemek, </a:t>
            </a:r>
          </a:p>
          <a:p>
            <a:r>
              <a:rPr lang="tr-TR" altLang="tr-TR" dirty="0"/>
              <a:t>hedefleri oluşturmak, </a:t>
            </a:r>
          </a:p>
          <a:p>
            <a:r>
              <a:rPr lang="tr-TR" altLang="tr-TR" dirty="0"/>
              <a:t>öğrenim kaynaklarını saptamak, </a:t>
            </a:r>
          </a:p>
          <a:p>
            <a:r>
              <a:rPr lang="tr-TR" altLang="tr-TR" dirty="0"/>
              <a:t>öğrenme stratejilerini seçmek ve uygulamak, </a:t>
            </a:r>
          </a:p>
          <a:p>
            <a:r>
              <a:rPr lang="tr-TR" altLang="tr-TR" dirty="0"/>
              <a:t>öğrenme sonuçlarını değerlendirmek için başkalarının yardımıyla veya yardımsız bireylerin </a:t>
            </a:r>
            <a:r>
              <a:rPr lang="tr-TR" altLang="tr-TR" dirty="0" err="1"/>
              <a:t>insiyatifindeki</a:t>
            </a:r>
            <a:r>
              <a:rPr lang="tr-TR" altLang="tr-TR" dirty="0"/>
              <a:t> süreçtir. </a:t>
            </a:r>
          </a:p>
        </p:txBody>
      </p:sp>
    </p:spTree>
    <p:extLst>
      <p:ext uri="{BB962C8B-B14F-4D97-AF65-F5344CB8AC3E}">
        <p14:creationId xmlns:p14="http://schemas.microsoft.com/office/powerpoint/2010/main" val="2677460324"/>
      </p:ext>
    </p:extLst>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7CCAB51D-85D4-2C49-A55F-267946AD2FC9}"/>
              </a:ext>
            </a:extLst>
          </p:cNvPr>
          <p:cNvSpPr>
            <a:spLocks noGrp="1" noChangeArrowheads="1"/>
          </p:cNvSpPr>
          <p:nvPr>
            <p:ph type="title"/>
          </p:nvPr>
        </p:nvSpPr>
        <p:spPr/>
        <p:txBody>
          <a:bodyPr/>
          <a:lstStyle/>
          <a:p>
            <a:r>
              <a:rPr lang="tr-TR" altLang="tr-TR" sz="2600"/>
              <a:t>ÖZ YETERLİLİK</a:t>
            </a:r>
            <a:endParaRPr lang="tr-TR" altLang="tr-TR" sz="3200"/>
          </a:p>
        </p:txBody>
      </p:sp>
      <p:sp>
        <p:nvSpPr>
          <p:cNvPr id="104451" name="Rectangle 3">
            <a:extLst>
              <a:ext uri="{FF2B5EF4-FFF2-40B4-BE49-F238E27FC236}">
                <a16:creationId xmlns:a16="http://schemas.microsoft.com/office/drawing/2014/main" id="{993BE8EF-663F-6B45-9339-807BA225D455}"/>
              </a:ext>
            </a:extLst>
          </p:cNvPr>
          <p:cNvSpPr>
            <a:spLocks noGrp="1" noChangeArrowheads="1"/>
          </p:cNvSpPr>
          <p:nvPr>
            <p:ph type="body" idx="1"/>
          </p:nvPr>
        </p:nvSpPr>
        <p:spPr/>
        <p:txBody>
          <a:bodyPr/>
          <a:lstStyle/>
          <a:p>
            <a:r>
              <a:rPr lang="tr-TR" altLang="tr-TR"/>
              <a:t>Öz yeterlik,bireyin,farklı durumlarla başetme,belli bir etkinliği başarma yeteneğine,kapasitesine ilişkin kendini algılayışıdır,inancıdır, kendi yargısıdır.</a:t>
            </a:r>
            <a:br>
              <a:rPr lang="tr-TR" altLang="tr-TR"/>
            </a:br>
            <a:r>
              <a:rPr lang="tr-TR" altLang="tr-TR"/>
              <a:t/>
            </a:r>
            <a:br>
              <a:rPr lang="tr-TR" altLang="tr-TR"/>
            </a:br>
            <a:endParaRPr lang="tr-TR" altLang="tr-TR"/>
          </a:p>
        </p:txBody>
      </p:sp>
      <p:pic>
        <p:nvPicPr>
          <p:cNvPr id="104452" name="Picture 4" descr="building-girl-color">
            <a:extLst>
              <a:ext uri="{FF2B5EF4-FFF2-40B4-BE49-F238E27FC236}">
                <a16:creationId xmlns:a16="http://schemas.microsoft.com/office/drawing/2014/main" id="{4DF779D9-F1FD-6A4B-95B8-64451100D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3933825"/>
            <a:ext cx="1749425" cy="209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584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tr-TR" altLang="tr-TR"/>
              <a:t>Konu Başlıkları</a:t>
            </a:r>
          </a:p>
        </p:txBody>
      </p:sp>
      <p:sp>
        <p:nvSpPr>
          <p:cNvPr id="27651" name="Rectangle 3"/>
          <p:cNvSpPr>
            <a:spLocks noGrp="1" noChangeArrowheads="1"/>
          </p:cNvSpPr>
          <p:nvPr>
            <p:ph idx="1"/>
          </p:nvPr>
        </p:nvSpPr>
        <p:spPr>
          <a:xfrm>
            <a:off x="1331913" y="1617663"/>
            <a:ext cx="6764337" cy="2985433"/>
          </a:xfrm>
        </p:spPr>
        <p:txBody>
          <a:bodyPr>
            <a:normAutofit lnSpcReduction="10000"/>
          </a:bodyPr>
          <a:lstStyle/>
          <a:p>
            <a:r>
              <a:rPr lang="tr-TR" altLang="tr-TR" sz="2000" dirty="0"/>
              <a:t>Eğitimde program geliştirme süreci</a:t>
            </a:r>
          </a:p>
          <a:p>
            <a:r>
              <a:rPr lang="tr-TR" altLang="tr-TR" sz="2000" dirty="0"/>
              <a:t>Program geliştirme nedir?</a:t>
            </a:r>
          </a:p>
          <a:p>
            <a:r>
              <a:rPr lang="tr-TR" altLang="tr-TR" sz="2000" dirty="0"/>
              <a:t>Eğitim programı nedir?</a:t>
            </a:r>
          </a:p>
          <a:p>
            <a:r>
              <a:rPr lang="tr-TR" altLang="tr-TR" sz="2000" dirty="0"/>
              <a:t>Bir eğitim programının </a:t>
            </a:r>
            <a:r>
              <a:rPr lang="tr-TR" altLang="tr-TR" sz="2000" dirty="0" err="1"/>
              <a:t>ögeleri</a:t>
            </a:r>
            <a:endParaRPr lang="tr-TR" altLang="tr-TR" sz="2000" dirty="0"/>
          </a:p>
          <a:p>
            <a:r>
              <a:rPr lang="tr-TR" altLang="tr-TR" sz="2000" dirty="0"/>
              <a:t>Eğitim programının işleyişi</a:t>
            </a:r>
          </a:p>
          <a:p>
            <a:r>
              <a:rPr lang="tr-TR" altLang="tr-TR" sz="2000" dirty="0"/>
              <a:t>Program geliştirme sürecinde yer alan </a:t>
            </a:r>
            <a:r>
              <a:rPr lang="tr-TR" altLang="tr-TR" sz="2000" dirty="0" err="1"/>
              <a:t>ögeler</a:t>
            </a:r>
            <a:endParaRPr lang="tr-TR" altLang="tr-TR" sz="2000" dirty="0"/>
          </a:p>
          <a:p>
            <a:r>
              <a:rPr lang="tr-TR" altLang="tr-TR" sz="2000" dirty="0"/>
              <a:t>Eğitim Durumlarının Seçilmesi</a:t>
            </a:r>
          </a:p>
          <a:p>
            <a:r>
              <a:rPr lang="tr-TR" altLang="tr-TR" sz="2000" dirty="0"/>
              <a:t>Eğitimde program geliştirme modelleri</a:t>
            </a:r>
          </a:p>
        </p:txBody>
      </p:sp>
      <p:sp>
        <p:nvSpPr>
          <p:cNvPr id="4" name="Altbilgi Yer Tutucusu 4"/>
          <p:cNvSpPr>
            <a:spLocks noGrp="1"/>
          </p:cNvSpPr>
          <p:nvPr>
            <p:ph type="ftr" sz="quarter" idx="11"/>
          </p:nvPr>
        </p:nvSpPr>
        <p:spPr/>
        <p:txBody>
          <a:bodyPr/>
          <a:lstStyle/>
          <a:p>
            <a:endParaRPr lang="tr-TR" altLang="tr-TR" dirty="0"/>
          </a:p>
        </p:txBody>
      </p:sp>
      <p:sp>
        <p:nvSpPr>
          <p:cNvPr id="5" name="Slayt Numarası Yer Tutucusu 5"/>
          <p:cNvSpPr>
            <a:spLocks noGrp="1"/>
          </p:cNvSpPr>
          <p:nvPr>
            <p:ph type="sldNum" sz="quarter" idx="12"/>
          </p:nvPr>
        </p:nvSpPr>
        <p:spPr/>
        <p:txBody>
          <a:bodyPr/>
          <a:lstStyle/>
          <a:p>
            <a:r>
              <a:rPr lang="tr-TR" altLang="tr-TR"/>
              <a:t>-</a:t>
            </a:r>
            <a:fld id="{CEF63D93-A930-4230-A11D-804932D7BAD2}" type="slidenum">
              <a:rPr lang="tr-TR" altLang="tr-TR"/>
              <a:pPr/>
              <a:t>18</a:t>
            </a:fld>
            <a:r>
              <a:rPr lang="tr-TR" altLang="tr-T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tr-TR" altLang="tr-TR" dirty="0"/>
              <a:t>Eğitim Programı Nedir? </a:t>
            </a:r>
          </a:p>
        </p:txBody>
      </p:sp>
      <p:sp>
        <p:nvSpPr>
          <p:cNvPr id="40963" name="Rectangle 3"/>
          <p:cNvSpPr>
            <a:spLocks noGrp="1" noChangeArrowheads="1"/>
          </p:cNvSpPr>
          <p:nvPr>
            <p:ph idx="1"/>
          </p:nvPr>
        </p:nvSpPr>
        <p:spPr>
          <a:xfrm>
            <a:off x="827088" y="1700213"/>
            <a:ext cx="7772400" cy="1833562"/>
          </a:xfrm>
        </p:spPr>
        <p:txBody>
          <a:bodyPr/>
          <a:lstStyle/>
          <a:p>
            <a:r>
              <a:rPr lang="tr-TR" altLang="tr-TR"/>
              <a:t>Eğitim programı, öğrencilere kazandırmayı düşündüğümüz davranışların nasıl kazandırılacağının </a:t>
            </a:r>
            <a:r>
              <a:rPr lang="tr-TR" altLang="tr-TR">
                <a:solidFill>
                  <a:srgbClr val="CC0000"/>
                </a:solidFill>
              </a:rPr>
              <a:t>planlanması</a:t>
            </a:r>
            <a:r>
              <a:rPr lang="tr-TR" altLang="tr-TR"/>
              <a:t>dır.  </a:t>
            </a:r>
          </a:p>
          <a:p>
            <a:r>
              <a:rPr lang="tr-TR" altLang="tr-TR"/>
              <a:t>Belli öğrencileri belli zaman süreci içinde yetiştirmeye yönelik </a:t>
            </a:r>
            <a:r>
              <a:rPr lang="tr-TR" altLang="tr-TR">
                <a:solidFill>
                  <a:srgbClr val="CC0000"/>
                </a:solidFill>
              </a:rPr>
              <a:t>düzenli eğitim durumları</a:t>
            </a:r>
            <a:r>
              <a:rPr lang="tr-TR" altLang="tr-TR"/>
              <a:t>dır.</a:t>
            </a:r>
          </a:p>
        </p:txBody>
      </p:sp>
      <p:sp>
        <p:nvSpPr>
          <p:cNvPr id="4" name="Altbilgi Yer Tutucusu 4"/>
          <p:cNvSpPr>
            <a:spLocks noGrp="1"/>
          </p:cNvSpPr>
          <p:nvPr>
            <p:ph type="ftr" sz="quarter" idx="11"/>
          </p:nvPr>
        </p:nvSpPr>
        <p:spPr/>
        <p:txBody>
          <a:bodyPr/>
          <a:lstStyle/>
          <a:p>
            <a:endParaRPr lang="tr-TR" altLang="tr-TR"/>
          </a:p>
        </p:txBody>
      </p:sp>
      <p:sp>
        <p:nvSpPr>
          <p:cNvPr id="5" name="Slayt Numarası Yer Tutucusu 5"/>
          <p:cNvSpPr>
            <a:spLocks noGrp="1"/>
          </p:cNvSpPr>
          <p:nvPr>
            <p:ph type="sldNum" sz="quarter" idx="12"/>
          </p:nvPr>
        </p:nvSpPr>
        <p:spPr/>
        <p:txBody>
          <a:bodyPr/>
          <a:lstStyle/>
          <a:p>
            <a:r>
              <a:rPr lang="tr-TR" altLang="tr-TR"/>
              <a:t>-</a:t>
            </a:r>
            <a:fld id="{583B8135-ABE0-4937-B1BA-302449CDC2FB}" type="slidenum">
              <a:rPr lang="tr-TR" altLang="tr-TR"/>
              <a:pPr/>
              <a:t>19</a:t>
            </a:fld>
            <a:r>
              <a:rPr lang="tr-TR" altLang="tr-T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ctrTitle"/>
          </p:nvPr>
        </p:nvSpPr>
        <p:spPr/>
        <p:txBody>
          <a:bodyPr/>
          <a:lstStyle/>
          <a:p>
            <a:r>
              <a:rPr lang="tr-TR" dirty="0" smtClean="0"/>
              <a:t>Bilgisayar ve Öğretim Teknolojileri</a:t>
            </a:r>
            <a:endParaRPr lang="tr-TR" dirty="0"/>
          </a:p>
        </p:txBody>
      </p:sp>
      <p:sp>
        <p:nvSpPr>
          <p:cNvPr id="6" name="Alt Başlık 5"/>
          <p:cNvSpPr>
            <a:spLocks noGrp="1"/>
          </p:cNvSpPr>
          <p:nvPr>
            <p:ph type="subTitle" idx="1"/>
          </p:nvPr>
        </p:nvSpPr>
        <p:spPr/>
        <p:txBody>
          <a:bodyPr/>
          <a:lstStyle/>
          <a:p>
            <a:r>
              <a:rPr lang="tr-TR" dirty="0" smtClean="0"/>
              <a:t>Bilgisayar eğitimi?</a:t>
            </a:r>
          </a:p>
          <a:p>
            <a:r>
              <a:rPr lang="tr-TR" dirty="0" smtClean="0"/>
              <a:t>Bilgisayar destekli eğitim?</a:t>
            </a:r>
          </a:p>
          <a:p>
            <a:r>
              <a:rPr lang="tr-TR" dirty="0" smtClean="0"/>
              <a:t>Öğretim tasarımı?</a:t>
            </a:r>
            <a:endParaRPr lang="tr-TR" dirty="0"/>
          </a:p>
        </p:txBody>
      </p:sp>
      <p:sp>
        <p:nvSpPr>
          <p:cNvPr id="4" name="Slayt Numarası Yer Tutucusu 3"/>
          <p:cNvSpPr>
            <a:spLocks noGrp="1"/>
          </p:cNvSpPr>
          <p:nvPr>
            <p:ph type="sldNum" sz="quarter" idx="12"/>
          </p:nvPr>
        </p:nvSpPr>
        <p:spPr/>
        <p:txBody>
          <a:bodyPr/>
          <a:lstStyle/>
          <a:p>
            <a:r>
              <a:rPr lang="tr-TR" altLang="tr-TR" smtClean="0"/>
              <a:t>-</a:t>
            </a:r>
            <a:fld id="{469656B8-9C60-4A66-86CB-693C5D7855B2}" type="slidenum">
              <a:rPr lang="tr-TR" altLang="tr-TR" smtClean="0"/>
              <a:pPr/>
              <a:t>2</a:t>
            </a:fld>
            <a:r>
              <a:rPr lang="tr-TR" altLang="tr-TR" smtClean="0"/>
              <a:t>-</a:t>
            </a:r>
            <a:endParaRPr lang="tr-TR" altLang="tr-TR"/>
          </a:p>
        </p:txBody>
      </p:sp>
    </p:spTree>
    <p:extLst>
      <p:ext uri="{BB962C8B-B14F-4D97-AF65-F5344CB8AC3E}">
        <p14:creationId xmlns:p14="http://schemas.microsoft.com/office/powerpoint/2010/main" val="1579767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55650" y="587375"/>
            <a:ext cx="7793038" cy="609600"/>
          </a:xfrm>
        </p:spPr>
        <p:txBody>
          <a:bodyPr/>
          <a:lstStyle/>
          <a:p>
            <a:r>
              <a:rPr lang="tr-TR" altLang="tr-TR" sz="3400"/>
              <a:t>Eğitim Programı</a:t>
            </a:r>
          </a:p>
        </p:txBody>
      </p:sp>
      <p:sp>
        <p:nvSpPr>
          <p:cNvPr id="35843" name="Rectangle 3"/>
          <p:cNvSpPr>
            <a:spLocks noGrp="1" noChangeArrowheads="1"/>
          </p:cNvSpPr>
          <p:nvPr>
            <p:ph idx="1"/>
          </p:nvPr>
        </p:nvSpPr>
        <p:spPr>
          <a:xfrm>
            <a:off x="685800" y="1524000"/>
            <a:ext cx="7772400" cy="3736407"/>
          </a:xfrm>
        </p:spPr>
        <p:txBody>
          <a:bodyPr/>
          <a:lstStyle/>
          <a:p>
            <a:r>
              <a:rPr lang="tr-TR" altLang="tr-TR" dirty="0"/>
              <a:t>Bir eğitim programı, okullarımızda öğrencilerden beklenen öğrenmeyi (eğitsel yaşantıyı) meydana getirebilmek için </a:t>
            </a:r>
            <a:r>
              <a:rPr lang="tr-TR" altLang="tr-TR" dirty="0">
                <a:solidFill>
                  <a:srgbClr val="CC0000"/>
                </a:solidFill>
              </a:rPr>
              <a:t>planlanmış etkinliklerin tümü</a:t>
            </a:r>
            <a:r>
              <a:rPr lang="tr-TR" altLang="tr-TR" dirty="0"/>
              <a:t>nü göstermektedir.  </a:t>
            </a:r>
          </a:p>
          <a:p>
            <a:r>
              <a:rPr lang="tr-TR" altLang="tr-TR" dirty="0"/>
              <a:t>Bir eğitim programı:</a:t>
            </a:r>
          </a:p>
          <a:p>
            <a:pPr lvl="1"/>
            <a:r>
              <a:rPr lang="tr-TR" altLang="tr-TR" dirty="0"/>
              <a:t>Niçin eğitim?</a:t>
            </a:r>
          </a:p>
          <a:p>
            <a:pPr lvl="1"/>
            <a:r>
              <a:rPr lang="tr-TR" altLang="tr-TR" dirty="0"/>
              <a:t>Neler nasıl öğretilecek?</a:t>
            </a:r>
          </a:p>
          <a:p>
            <a:pPr lvl="1"/>
            <a:r>
              <a:rPr lang="tr-TR" altLang="tr-TR" dirty="0"/>
              <a:t>Ne kadar öğrenildiği nasıl anlaşılacak? </a:t>
            </a:r>
          </a:p>
          <a:p>
            <a:pPr lvl="1">
              <a:buNone/>
            </a:pPr>
            <a:r>
              <a:rPr lang="tr-TR" altLang="tr-TR" dirty="0"/>
              <a:t>sorularının karşılığı olan üç </a:t>
            </a:r>
            <a:r>
              <a:rPr lang="tr-TR" altLang="tr-TR" dirty="0" err="1"/>
              <a:t>ögeden</a:t>
            </a:r>
            <a:r>
              <a:rPr lang="tr-TR" altLang="tr-TR" dirty="0"/>
              <a:t> oluşmaktadır.  </a:t>
            </a:r>
          </a:p>
          <a:p>
            <a:endParaRPr lang="tr-TR" altLang="tr-TR" dirty="0"/>
          </a:p>
        </p:txBody>
      </p:sp>
      <p:sp>
        <p:nvSpPr>
          <p:cNvPr id="4" name="Altbilgi Yer Tutucusu 4"/>
          <p:cNvSpPr>
            <a:spLocks noGrp="1"/>
          </p:cNvSpPr>
          <p:nvPr>
            <p:ph type="ftr" sz="quarter" idx="11"/>
          </p:nvPr>
        </p:nvSpPr>
        <p:spPr/>
        <p:txBody>
          <a:bodyPr/>
          <a:lstStyle/>
          <a:p>
            <a:endParaRPr lang="tr-TR" altLang="tr-TR"/>
          </a:p>
        </p:txBody>
      </p:sp>
      <p:sp>
        <p:nvSpPr>
          <p:cNvPr id="5" name="Slayt Numarası Yer Tutucusu 5"/>
          <p:cNvSpPr>
            <a:spLocks noGrp="1"/>
          </p:cNvSpPr>
          <p:nvPr>
            <p:ph type="sldNum" sz="quarter" idx="12"/>
          </p:nvPr>
        </p:nvSpPr>
        <p:spPr/>
        <p:txBody>
          <a:bodyPr/>
          <a:lstStyle/>
          <a:p>
            <a:r>
              <a:rPr lang="tr-TR" altLang="tr-TR"/>
              <a:t>-</a:t>
            </a:r>
            <a:fld id="{F20A1E39-7190-4FD0-B9F0-C55FCC3F44BD}" type="slidenum">
              <a:rPr lang="tr-TR" altLang="tr-TR"/>
              <a:pPr/>
              <a:t>20</a:t>
            </a:fld>
            <a:r>
              <a:rPr lang="tr-TR" altLang="tr-T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tr-TR" altLang="tr-TR"/>
              <a:t>Eğitim Programı</a:t>
            </a:r>
          </a:p>
        </p:txBody>
      </p:sp>
      <p:sp>
        <p:nvSpPr>
          <p:cNvPr id="4" name="Altbilgi Yer Tutucusu 3"/>
          <p:cNvSpPr>
            <a:spLocks noGrp="1"/>
          </p:cNvSpPr>
          <p:nvPr>
            <p:ph type="ftr" sz="quarter" idx="11"/>
          </p:nvPr>
        </p:nvSpPr>
        <p:spPr/>
        <p:txBody>
          <a:bodyPr/>
          <a:lstStyle/>
          <a:p>
            <a:endParaRPr lang="tr-TR" altLang="tr-TR"/>
          </a:p>
        </p:txBody>
      </p:sp>
      <p:sp>
        <p:nvSpPr>
          <p:cNvPr id="5" name="Slayt Numarası Yer Tutucusu 4"/>
          <p:cNvSpPr>
            <a:spLocks noGrp="1"/>
          </p:cNvSpPr>
          <p:nvPr>
            <p:ph type="sldNum" sz="quarter" idx="12"/>
          </p:nvPr>
        </p:nvSpPr>
        <p:spPr/>
        <p:txBody>
          <a:bodyPr/>
          <a:lstStyle/>
          <a:p>
            <a:r>
              <a:rPr lang="tr-TR" altLang="tr-TR"/>
              <a:t>-</a:t>
            </a:r>
            <a:fld id="{DF8A980E-A421-4891-8A5B-966552FCF0DC}" type="slidenum">
              <a:rPr lang="tr-TR" altLang="tr-TR"/>
              <a:pPr/>
              <a:t>21</a:t>
            </a:fld>
            <a:r>
              <a:rPr lang="tr-TR" altLang="tr-TR"/>
              <a:t>-</a:t>
            </a:r>
          </a:p>
        </p:txBody>
      </p:sp>
      <p:graphicFrame>
        <p:nvGraphicFramePr>
          <p:cNvPr id="54275" name="Object 3"/>
          <p:cNvGraphicFramePr>
            <a:graphicFrameLocks noChangeAspect="1"/>
          </p:cNvGraphicFramePr>
          <p:nvPr/>
        </p:nvGraphicFramePr>
        <p:xfrm>
          <a:off x="539750" y="2132013"/>
          <a:ext cx="8208963" cy="3370262"/>
        </p:xfrm>
        <a:graphic>
          <a:graphicData uri="http://schemas.openxmlformats.org/presentationml/2006/ole">
            <mc:AlternateContent xmlns:mc="http://schemas.openxmlformats.org/markup-compatibility/2006">
              <mc:Choice xmlns:v="urn:schemas-microsoft-com:vml" Requires="v">
                <p:oleObj spid="_x0000_s2086" name="Document" r:id="rId3" imgW="5886450" imgH="1905000" progId="">
                  <p:embed/>
                </p:oleObj>
              </mc:Choice>
              <mc:Fallback>
                <p:oleObj name="Document" r:id="rId3" imgW="5886450" imgH="19050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l="10846" r="10603"/>
                      <a:stretch>
                        <a:fillRect/>
                      </a:stretch>
                    </p:blipFill>
                    <p:spPr bwMode="auto">
                      <a:xfrm>
                        <a:off x="539750" y="2132013"/>
                        <a:ext cx="8208963" cy="337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tr-TR" altLang="tr-TR"/>
              <a:t>Program Geliştirme Nedir? (2)</a:t>
            </a:r>
          </a:p>
        </p:txBody>
      </p:sp>
      <p:sp>
        <p:nvSpPr>
          <p:cNvPr id="4" name="Altbilgi Yer Tutucusu 4"/>
          <p:cNvSpPr>
            <a:spLocks noGrp="1"/>
          </p:cNvSpPr>
          <p:nvPr>
            <p:ph type="ftr" sz="quarter" idx="11"/>
          </p:nvPr>
        </p:nvSpPr>
        <p:spPr/>
        <p:txBody>
          <a:bodyPr/>
          <a:lstStyle/>
          <a:p>
            <a:endParaRPr lang="tr-TR" altLang="tr-TR"/>
          </a:p>
        </p:txBody>
      </p:sp>
      <p:sp>
        <p:nvSpPr>
          <p:cNvPr id="5" name="Slayt Numarası Yer Tutucusu 5"/>
          <p:cNvSpPr>
            <a:spLocks noGrp="1"/>
          </p:cNvSpPr>
          <p:nvPr>
            <p:ph type="sldNum" sz="quarter" idx="12"/>
          </p:nvPr>
        </p:nvSpPr>
        <p:spPr/>
        <p:txBody>
          <a:bodyPr/>
          <a:lstStyle/>
          <a:p>
            <a:r>
              <a:rPr lang="tr-TR" altLang="tr-TR"/>
              <a:t>-</a:t>
            </a:r>
            <a:fld id="{11649927-970C-4554-88F1-43117E76EDF0}" type="slidenum">
              <a:rPr lang="tr-TR" altLang="tr-TR"/>
              <a:pPr/>
              <a:t>22</a:t>
            </a:fld>
            <a:r>
              <a:rPr lang="tr-TR" altLang="tr-TR"/>
              <a:t>-</a:t>
            </a:r>
          </a:p>
        </p:txBody>
      </p:sp>
      <p:pic>
        <p:nvPicPr>
          <p:cNvPr id="7" name="6 Resim" descr="2.png"/>
          <p:cNvPicPr>
            <a:picLocks noChangeAspect="1"/>
          </p:cNvPicPr>
          <p:nvPr/>
        </p:nvPicPr>
        <p:blipFill>
          <a:blip r:embed="rId2" cstate="print"/>
          <a:stretch>
            <a:fillRect/>
          </a:stretch>
        </p:blipFill>
        <p:spPr>
          <a:xfrm>
            <a:off x="1037731" y="1552600"/>
            <a:ext cx="7068537" cy="497274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tr-TR" altLang="tr-TR"/>
              <a:t>Kaynakça</a:t>
            </a:r>
          </a:p>
        </p:txBody>
      </p:sp>
      <p:sp>
        <p:nvSpPr>
          <p:cNvPr id="99331" name="Rectangle 3"/>
          <p:cNvSpPr>
            <a:spLocks noGrp="1" noChangeArrowheads="1"/>
          </p:cNvSpPr>
          <p:nvPr>
            <p:ph idx="1"/>
          </p:nvPr>
        </p:nvSpPr>
        <p:spPr>
          <a:xfrm>
            <a:off x="685800" y="1524000"/>
            <a:ext cx="7772400" cy="4378325"/>
          </a:xfrm>
        </p:spPr>
        <p:txBody>
          <a:bodyPr/>
          <a:lstStyle/>
          <a:p>
            <a:r>
              <a:rPr lang="tr-TR" altLang="tr-TR"/>
              <a:t>Demirel, Ö. (2009). </a:t>
            </a:r>
            <a:r>
              <a:rPr lang="tr-TR" altLang="tr-TR" b="1"/>
              <a:t>Kuramdan uygulamaya eğitimde program geliştirme</a:t>
            </a:r>
            <a:r>
              <a:rPr lang="tr-TR" altLang="tr-TR"/>
              <a:t> (12. Baskı). Ankara: Pegem A Yayıncılık. </a:t>
            </a:r>
          </a:p>
          <a:p>
            <a:r>
              <a:rPr lang="tr-TR" altLang="tr-TR"/>
              <a:t>Demirel, Ö. (2008). </a:t>
            </a:r>
            <a:r>
              <a:rPr lang="tr-TR" altLang="tr-TR" b="1"/>
              <a:t>Öğretim İlke ve Yöntemleri: Öğretme sanatı </a:t>
            </a:r>
            <a:r>
              <a:rPr lang="tr-TR" altLang="tr-TR"/>
              <a:t>(14. Baskı). Ankara: Pegem A Yayıncılık. </a:t>
            </a:r>
          </a:p>
          <a:p>
            <a:r>
              <a:rPr lang="tr-TR" altLang="tr-TR"/>
              <a:t>Ertürk, S. (1997). </a:t>
            </a:r>
            <a:r>
              <a:rPr lang="tr-TR" altLang="tr-TR" b="1"/>
              <a:t>Eğitimde program geliştirme. </a:t>
            </a:r>
            <a:r>
              <a:rPr lang="tr-TR" altLang="tr-TR"/>
              <a:t>Ankara: Meteksan A.Ş. </a:t>
            </a:r>
          </a:p>
          <a:p>
            <a:r>
              <a:rPr lang="tr-TR" altLang="tr-TR"/>
              <a:t>Seferoğlu, S. Sadi (2009). </a:t>
            </a:r>
            <a:r>
              <a:rPr lang="tr-TR" altLang="tr-TR" b="1"/>
              <a:t>Öğretim teknolojileri ve materyal tasarımı</a:t>
            </a:r>
            <a:r>
              <a:rPr lang="tr-TR" altLang="tr-TR"/>
              <a:t>. Ankara: Pegem A Yayıncılık. </a:t>
            </a:r>
          </a:p>
          <a:p>
            <a:r>
              <a:rPr lang="tr-TR" altLang="tr-TR"/>
              <a:t>Sönmez, V. (2007). </a:t>
            </a:r>
            <a:r>
              <a:rPr lang="tr-TR" altLang="tr-TR" b="1"/>
              <a:t>Program geliştirmede öğretmen elkitabı</a:t>
            </a:r>
            <a:r>
              <a:rPr lang="tr-TR" altLang="tr-TR"/>
              <a:t>. Ankara: Anı Yayıncılık. </a:t>
            </a:r>
          </a:p>
        </p:txBody>
      </p:sp>
      <p:sp>
        <p:nvSpPr>
          <p:cNvPr id="4" name="Altbilgi Yer Tutucusu 4"/>
          <p:cNvSpPr>
            <a:spLocks noGrp="1"/>
          </p:cNvSpPr>
          <p:nvPr>
            <p:ph type="ftr" sz="quarter" idx="11"/>
          </p:nvPr>
        </p:nvSpPr>
        <p:spPr/>
        <p:txBody>
          <a:bodyPr/>
          <a:lstStyle/>
          <a:p>
            <a:endParaRPr lang="tr-TR" altLang="tr-TR" dirty="0"/>
          </a:p>
        </p:txBody>
      </p:sp>
      <p:sp>
        <p:nvSpPr>
          <p:cNvPr id="5" name="Slayt Numarası Yer Tutucusu 5"/>
          <p:cNvSpPr>
            <a:spLocks noGrp="1"/>
          </p:cNvSpPr>
          <p:nvPr>
            <p:ph type="sldNum" sz="quarter" idx="12"/>
          </p:nvPr>
        </p:nvSpPr>
        <p:spPr/>
        <p:txBody>
          <a:bodyPr/>
          <a:lstStyle/>
          <a:p>
            <a:r>
              <a:rPr lang="tr-TR" altLang="tr-TR"/>
              <a:t>-</a:t>
            </a:r>
            <a:fld id="{6CB4731E-D34C-4389-A4F2-9C0D2B5D8257}" type="slidenum">
              <a:rPr lang="tr-TR" altLang="tr-TR"/>
              <a:pPr/>
              <a:t>23</a:t>
            </a:fld>
            <a:r>
              <a:rPr lang="tr-TR" altLang="tr-T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ctrTitle"/>
          </p:nvPr>
        </p:nvSpPr>
        <p:spPr/>
        <p:txBody>
          <a:bodyPr/>
          <a:lstStyle/>
          <a:p>
            <a:r>
              <a:rPr lang="tr-TR" dirty="0" smtClean="0"/>
              <a:t>İletişim Bilimleri</a:t>
            </a:r>
            <a:endParaRPr lang="tr-TR" dirty="0"/>
          </a:p>
        </p:txBody>
      </p:sp>
      <p:sp>
        <p:nvSpPr>
          <p:cNvPr id="6" name="Alt Başlık 5"/>
          <p:cNvSpPr>
            <a:spLocks noGrp="1"/>
          </p:cNvSpPr>
          <p:nvPr>
            <p:ph type="subTitle" idx="1"/>
          </p:nvPr>
        </p:nvSpPr>
        <p:spPr/>
        <p:txBody>
          <a:bodyPr/>
          <a:lstStyle/>
          <a:p>
            <a:endParaRPr lang="tr-TR"/>
          </a:p>
        </p:txBody>
      </p:sp>
      <p:sp>
        <p:nvSpPr>
          <p:cNvPr id="4" name="Slayt Numarası Yer Tutucusu 3"/>
          <p:cNvSpPr>
            <a:spLocks noGrp="1"/>
          </p:cNvSpPr>
          <p:nvPr>
            <p:ph type="sldNum" sz="quarter" idx="12"/>
          </p:nvPr>
        </p:nvSpPr>
        <p:spPr/>
        <p:txBody>
          <a:bodyPr/>
          <a:lstStyle/>
          <a:p>
            <a:r>
              <a:rPr lang="tr-TR" altLang="tr-TR" smtClean="0"/>
              <a:t>-</a:t>
            </a:r>
            <a:fld id="{469656B8-9C60-4A66-86CB-693C5D7855B2}" type="slidenum">
              <a:rPr lang="tr-TR" altLang="tr-TR" smtClean="0"/>
              <a:pPr/>
              <a:t>24</a:t>
            </a:fld>
            <a:r>
              <a:rPr lang="tr-TR" altLang="tr-TR" smtClean="0"/>
              <a:t>-</a:t>
            </a:r>
            <a:endParaRPr lang="tr-TR" altLang="tr-TR"/>
          </a:p>
        </p:txBody>
      </p:sp>
    </p:spTree>
    <p:extLst>
      <p:ext uri="{BB962C8B-B14F-4D97-AF65-F5344CB8AC3E}">
        <p14:creationId xmlns:p14="http://schemas.microsoft.com/office/powerpoint/2010/main" val="2713419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xfrm>
            <a:off x="500063" y="188913"/>
            <a:ext cx="8229600" cy="954087"/>
          </a:xfrm>
        </p:spPr>
        <p:txBody>
          <a:bodyPr/>
          <a:lstStyle/>
          <a:p>
            <a:pPr eaLnBrk="1" hangingPunct="1">
              <a:defRPr/>
            </a:pPr>
            <a:r>
              <a:rPr lang="tr-TR" b="1" dirty="0">
                <a:solidFill>
                  <a:srgbClr val="FF0000"/>
                </a:solidFill>
                <a:latin typeface="+mn-lt"/>
              </a:rPr>
              <a:t>İLETİŞİM SÜRECİNİN ÖĞELERİ</a:t>
            </a:r>
          </a:p>
        </p:txBody>
      </p:sp>
      <p:sp>
        <p:nvSpPr>
          <p:cNvPr id="198659" name="2 İçerik Yer Tutucusu"/>
          <p:cNvSpPr>
            <a:spLocks noGrp="1"/>
          </p:cNvSpPr>
          <p:nvPr>
            <p:ph idx="1"/>
          </p:nvPr>
        </p:nvSpPr>
        <p:spPr>
          <a:xfrm>
            <a:off x="357188" y="1143000"/>
            <a:ext cx="8607425" cy="5715000"/>
          </a:xfrm>
        </p:spPr>
        <p:txBody>
          <a:bodyPr/>
          <a:lstStyle/>
          <a:p>
            <a:pPr algn="just" eaLnBrk="1" hangingPunct="1"/>
            <a:r>
              <a:rPr lang="tr-TR" altLang="tr-TR" sz="2800"/>
              <a:t>İletişim sürecinin temel öğeleri kaynak, kodlama, mesaj, kanal, kod çözme, alıcı ve geri bildirimdir.</a:t>
            </a:r>
          </a:p>
        </p:txBody>
      </p:sp>
      <p:grpSp>
        <p:nvGrpSpPr>
          <p:cNvPr id="2" name="Group 3"/>
          <p:cNvGrpSpPr>
            <a:grpSpLocks/>
          </p:cNvGrpSpPr>
          <p:nvPr/>
        </p:nvGrpSpPr>
        <p:grpSpPr bwMode="auto">
          <a:xfrm>
            <a:off x="357188" y="2428875"/>
            <a:ext cx="8069262" cy="4214813"/>
            <a:chOff x="244" y="1117"/>
            <a:chExt cx="5082" cy="3155"/>
          </a:xfrm>
        </p:grpSpPr>
        <p:sp>
          <p:nvSpPr>
            <p:cNvPr id="24581" name="Rectangle 4"/>
            <p:cNvSpPr>
              <a:spLocks noChangeArrowheads="1"/>
            </p:cNvSpPr>
            <p:nvPr/>
          </p:nvSpPr>
          <p:spPr bwMode="auto">
            <a:xfrm>
              <a:off x="2435" y="2880"/>
              <a:ext cx="772" cy="240"/>
            </a:xfrm>
            <a:prstGeom prst="rect">
              <a:avLst/>
            </a:prstGeom>
            <a:noFill/>
            <a:ln w="9525">
              <a:noFill/>
              <a:miter lim="800000"/>
              <a:headEnd/>
              <a:tailEnd/>
            </a:ln>
          </p:spPr>
          <p:txBody>
            <a:bodyPr wrap="none" anchor="ctr"/>
            <a:lstStyle/>
            <a:p>
              <a:pPr algn="ctr">
                <a:defRPr/>
              </a:pPr>
              <a:r>
                <a:rPr lang="tr-TR" sz="2000" b="1">
                  <a:latin typeface="+mn-lt"/>
                  <a:cs typeface="Arial" charset="0"/>
                </a:rPr>
                <a:t>Yöntem</a:t>
              </a:r>
              <a:endParaRPr lang="en-US" sz="2000" b="1">
                <a:latin typeface="+mn-lt"/>
                <a:cs typeface="Arial" charset="0"/>
              </a:endParaRPr>
            </a:p>
          </p:txBody>
        </p:sp>
        <p:sp>
          <p:nvSpPr>
            <p:cNvPr id="24" name="AutoShape 5"/>
            <p:cNvSpPr>
              <a:spLocks noChangeArrowheads="1"/>
            </p:cNvSpPr>
            <p:nvPr/>
          </p:nvSpPr>
          <p:spPr bwMode="auto">
            <a:xfrm>
              <a:off x="1782" y="1968"/>
              <a:ext cx="2230" cy="1056"/>
            </a:xfrm>
            <a:prstGeom prst="rightArrow">
              <a:avLst>
                <a:gd name="adj1" fmla="val 50000"/>
                <a:gd name="adj2" fmla="val 52273"/>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tr-TR" b="1" dirty="0">
                  <a:latin typeface="+mn-lt"/>
                </a:rPr>
                <a:t>                    </a:t>
              </a:r>
              <a:endParaRPr lang="en-US" b="1" dirty="0">
                <a:latin typeface="+mn-lt"/>
              </a:endParaRPr>
            </a:p>
          </p:txBody>
        </p:sp>
        <p:sp>
          <p:nvSpPr>
            <p:cNvPr id="24583" name="Rectangle 6"/>
            <p:cNvSpPr>
              <a:spLocks noChangeArrowheads="1"/>
            </p:cNvSpPr>
            <p:nvPr/>
          </p:nvSpPr>
          <p:spPr bwMode="auto">
            <a:xfrm>
              <a:off x="1866" y="2304"/>
              <a:ext cx="672" cy="384"/>
            </a:xfrm>
            <a:prstGeom prst="rect">
              <a:avLst/>
            </a:prstGeom>
            <a:solidFill>
              <a:srgbClr val="FFFF99"/>
            </a:solidFill>
            <a:ln w="9525">
              <a:noFill/>
              <a:miter lim="800000"/>
              <a:headEnd/>
              <a:tailEnd/>
            </a:ln>
            <a:effectLst>
              <a:prstShdw prst="shdw17" dist="17961" dir="2700000">
                <a:srgbClr val="99995C"/>
              </a:prstShdw>
            </a:effectLst>
          </p:spPr>
          <p:txBody>
            <a:bodyPr wrap="none" anchor="ctr"/>
            <a:lstStyle/>
            <a:p>
              <a:pPr algn="ctr">
                <a:defRPr/>
              </a:pPr>
              <a:r>
                <a:rPr lang="tr-TR" sz="2400" b="1">
                  <a:solidFill>
                    <a:schemeClr val="accent2"/>
                  </a:solidFill>
                  <a:latin typeface="+mn-lt"/>
                  <a:cs typeface="Arial" charset="0"/>
                </a:rPr>
                <a:t>Mesaj</a:t>
              </a:r>
              <a:endParaRPr lang="en-US" sz="2400" b="1">
                <a:solidFill>
                  <a:schemeClr val="accent2"/>
                </a:solidFill>
                <a:latin typeface="+mn-lt"/>
                <a:cs typeface="Arial" charset="0"/>
              </a:endParaRPr>
            </a:p>
          </p:txBody>
        </p:sp>
        <p:sp>
          <p:nvSpPr>
            <p:cNvPr id="26" name="25 Oval"/>
            <p:cNvSpPr>
              <a:spLocks noChangeArrowheads="1"/>
            </p:cNvSpPr>
            <p:nvPr/>
          </p:nvSpPr>
          <p:spPr bwMode="auto">
            <a:xfrm>
              <a:off x="918" y="1728"/>
              <a:ext cx="3744" cy="1680"/>
            </a:xfrm>
            <a:prstGeom prst="ellipse">
              <a:avLst/>
            </a:prstGeom>
            <a:noFill/>
            <a:ln w="38100">
              <a:solidFill>
                <a:schemeClr val="tx1"/>
              </a:solidFill>
              <a:round/>
              <a:headEnd/>
              <a:tailEnd/>
            </a:ln>
            <a:effectLst>
              <a:prstShdw prst="shdw17" dist="17961" dir="2700000">
                <a:schemeClr val="tx1">
                  <a:gamma/>
                  <a:shade val="60000"/>
                  <a:invGamma/>
                </a:schemeClr>
              </a:prstShdw>
            </a:effectLst>
          </p:spPr>
          <p:txBody>
            <a:bodyPr wrap="none" anchor="ct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tr-TR" dirty="0">
                <a:latin typeface="+mn-lt"/>
              </a:endParaRPr>
            </a:p>
          </p:txBody>
        </p:sp>
        <p:sp>
          <p:nvSpPr>
            <p:cNvPr id="27" name="26 Oval"/>
            <p:cNvSpPr>
              <a:spLocks noChangeArrowheads="1"/>
            </p:cNvSpPr>
            <p:nvPr/>
          </p:nvSpPr>
          <p:spPr bwMode="auto">
            <a:xfrm>
              <a:off x="390" y="2159"/>
              <a:ext cx="1152" cy="769"/>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tr-TR" b="1" dirty="0">
                  <a:latin typeface="+mn-lt"/>
                </a:rPr>
                <a:t>Öğretmen</a:t>
              </a:r>
              <a:endParaRPr lang="en-US" b="1" dirty="0">
                <a:latin typeface="+mn-lt"/>
              </a:endParaRPr>
            </a:p>
          </p:txBody>
        </p:sp>
        <p:sp>
          <p:nvSpPr>
            <p:cNvPr id="28" name="27 Oval"/>
            <p:cNvSpPr>
              <a:spLocks noChangeArrowheads="1"/>
            </p:cNvSpPr>
            <p:nvPr/>
          </p:nvSpPr>
          <p:spPr bwMode="auto">
            <a:xfrm>
              <a:off x="4038" y="2159"/>
              <a:ext cx="1152" cy="769"/>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tr-TR" b="1" dirty="0">
                  <a:latin typeface="+mn-lt"/>
                </a:rPr>
                <a:t>Öğrenci</a:t>
              </a:r>
              <a:endParaRPr lang="en-US" b="1" dirty="0">
                <a:latin typeface="+mn-lt"/>
              </a:endParaRPr>
            </a:p>
          </p:txBody>
        </p:sp>
        <p:sp>
          <p:nvSpPr>
            <p:cNvPr id="24587" name="Text Box 10"/>
            <p:cNvSpPr txBox="1">
              <a:spLocks noChangeArrowheads="1"/>
            </p:cNvSpPr>
            <p:nvPr/>
          </p:nvSpPr>
          <p:spPr bwMode="auto">
            <a:xfrm>
              <a:off x="244" y="1117"/>
              <a:ext cx="1620" cy="806"/>
            </a:xfrm>
            <a:prstGeom prst="rect">
              <a:avLst/>
            </a:prstGeom>
            <a:noFill/>
            <a:ln w="9525">
              <a:noFill/>
              <a:miter lim="800000"/>
              <a:headEnd/>
              <a:tailEnd/>
            </a:ln>
          </p:spPr>
          <p:txBody>
            <a:bodyPr>
              <a:spAutoFit/>
            </a:bodyPr>
            <a:lstStyle/>
            <a:p>
              <a:pPr algn="ctr">
                <a:defRPr/>
              </a:pPr>
              <a:r>
                <a:rPr lang="tr-TR" sz="1600" b="1" dirty="0">
                  <a:solidFill>
                    <a:srgbClr val="FF0000"/>
                  </a:solidFill>
                  <a:latin typeface="+mn-lt"/>
                  <a:cs typeface="Arial" charset="0"/>
                </a:rPr>
                <a:t>KAYNAK</a:t>
              </a:r>
            </a:p>
            <a:p>
              <a:pPr algn="ctr">
                <a:defRPr/>
              </a:pPr>
              <a:r>
                <a:rPr lang="tr-TR" sz="1600" dirty="0">
                  <a:latin typeface="+mn-lt"/>
                  <a:cs typeface="Arial" charset="0"/>
                </a:rPr>
                <a:t>Mesajı ileten birim. </a:t>
              </a:r>
            </a:p>
            <a:p>
              <a:pPr algn="ctr">
                <a:defRPr/>
              </a:pPr>
              <a:r>
                <a:rPr lang="tr-TR" sz="1600" dirty="0">
                  <a:latin typeface="+mn-lt"/>
                  <a:cs typeface="Arial" charset="0"/>
                </a:rPr>
                <a:t>Kendini geliştirmesi önemlidir.</a:t>
              </a:r>
            </a:p>
          </p:txBody>
        </p:sp>
        <p:sp>
          <p:nvSpPr>
            <p:cNvPr id="24588" name="AutoShape 11"/>
            <p:cNvSpPr>
              <a:spLocks noChangeArrowheads="1"/>
            </p:cNvSpPr>
            <p:nvPr/>
          </p:nvSpPr>
          <p:spPr bwMode="auto">
            <a:xfrm>
              <a:off x="877" y="1866"/>
              <a:ext cx="132" cy="233"/>
            </a:xfrm>
            <a:prstGeom prst="downArrow">
              <a:avLst>
                <a:gd name="adj1" fmla="val 50000"/>
                <a:gd name="adj2" fmla="val 83456"/>
              </a:avLst>
            </a:prstGeom>
            <a:solidFill>
              <a:srgbClr val="000066"/>
            </a:solidFill>
            <a:ln w="9525">
              <a:solidFill>
                <a:schemeClr val="tx1"/>
              </a:solidFill>
              <a:miter lim="800000"/>
              <a:headEnd/>
              <a:tailEnd/>
            </a:ln>
          </p:spPr>
          <p:txBody>
            <a:bodyPr vert="eaVert" wrap="none" anchor="ctr"/>
            <a:lstStyle/>
            <a:p>
              <a:pPr>
                <a:defRPr/>
              </a:pPr>
              <a:endParaRPr lang="tr-TR" sz="2400">
                <a:latin typeface="+mn-lt"/>
                <a:cs typeface="Arial" charset="0"/>
              </a:endParaRPr>
            </a:p>
          </p:txBody>
        </p:sp>
        <p:sp>
          <p:nvSpPr>
            <p:cNvPr id="24589" name="Text Box 12"/>
            <p:cNvSpPr txBox="1">
              <a:spLocks noChangeArrowheads="1"/>
            </p:cNvSpPr>
            <p:nvPr/>
          </p:nvSpPr>
          <p:spPr bwMode="auto">
            <a:xfrm>
              <a:off x="1909" y="1117"/>
              <a:ext cx="946" cy="438"/>
            </a:xfrm>
            <a:prstGeom prst="rect">
              <a:avLst/>
            </a:prstGeom>
            <a:noFill/>
            <a:ln w="9525">
              <a:noFill/>
              <a:miter lim="800000"/>
              <a:headEnd/>
              <a:tailEnd/>
            </a:ln>
          </p:spPr>
          <p:txBody>
            <a:bodyPr wrap="none">
              <a:spAutoFit/>
            </a:bodyPr>
            <a:lstStyle/>
            <a:p>
              <a:pPr algn="ctr">
                <a:defRPr/>
              </a:pPr>
              <a:r>
                <a:rPr lang="tr-TR" sz="1600" b="1" dirty="0">
                  <a:solidFill>
                    <a:srgbClr val="FF0000"/>
                  </a:solidFill>
                  <a:latin typeface="+mn-lt"/>
                  <a:cs typeface="Arial" charset="0"/>
                </a:rPr>
                <a:t>MESAJ</a:t>
              </a:r>
            </a:p>
            <a:p>
              <a:pPr algn="ctr">
                <a:defRPr/>
              </a:pPr>
              <a:r>
                <a:rPr lang="tr-TR" sz="1600" dirty="0">
                  <a:latin typeface="+mn-lt"/>
                  <a:cs typeface="Arial" charset="0"/>
                </a:rPr>
                <a:t>İletişimin içeriği</a:t>
              </a:r>
            </a:p>
          </p:txBody>
        </p:sp>
        <p:sp>
          <p:nvSpPr>
            <p:cNvPr id="24590" name="Text Box 13"/>
            <p:cNvSpPr txBox="1">
              <a:spLocks noChangeArrowheads="1"/>
            </p:cNvSpPr>
            <p:nvPr/>
          </p:nvSpPr>
          <p:spPr bwMode="auto">
            <a:xfrm>
              <a:off x="3528" y="3416"/>
              <a:ext cx="1710" cy="807"/>
            </a:xfrm>
            <a:prstGeom prst="rect">
              <a:avLst/>
            </a:prstGeom>
            <a:noFill/>
            <a:ln w="9525">
              <a:noFill/>
              <a:miter lim="800000"/>
              <a:headEnd/>
              <a:tailEnd/>
            </a:ln>
          </p:spPr>
          <p:txBody>
            <a:bodyPr>
              <a:spAutoFit/>
            </a:bodyPr>
            <a:lstStyle/>
            <a:p>
              <a:pPr algn="ctr">
                <a:defRPr/>
              </a:pPr>
              <a:r>
                <a:rPr lang="tr-TR" sz="1600" b="1" dirty="0">
                  <a:solidFill>
                    <a:srgbClr val="FF0000"/>
                  </a:solidFill>
                  <a:latin typeface="+mn-lt"/>
                  <a:cs typeface="Arial" charset="0"/>
                </a:rPr>
                <a:t>KANAL</a:t>
              </a:r>
            </a:p>
            <a:p>
              <a:pPr algn="ctr">
                <a:defRPr/>
              </a:pPr>
              <a:r>
                <a:rPr lang="tr-TR" sz="1600" dirty="0">
                  <a:latin typeface="+mn-lt"/>
                  <a:cs typeface="Arial" charset="0"/>
                </a:rPr>
                <a:t>Mesajın sunuluş biçimi.</a:t>
              </a:r>
            </a:p>
            <a:p>
              <a:pPr algn="ctr">
                <a:defRPr/>
              </a:pPr>
              <a:r>
                <a:rPr lang="tr-TR" sz="1600" dirty="0">
                  <a:latin typeface="+mn-lt"/>
                  <a:cs typeface="Arial" charset="0"/>
                </a:rPr>
                <a:t>Birden çok duyu organına hitap etmek önemlidir.</a:t>
              </a:r>
            </a:p>
          </p:txBody>
        </p:sp>
        <p:sp>
          <p:nvSpPr>
            <p:cNvPr id="24591" name="Text Box 14"/>
            <p:cNvSpPr txBox="1">
              <a:spLocks noChangeArrowheads="1"/>
            </p:cNvSpPr>
            <p:nvPr/>
          </p:nvSpPr>
          <p:spPr bwMode="auto">
            <a:xfrm>
              <a:off x="3843" y="1117"/>
              <a:ext cx="1483" cy="438"/>
            </a:xfrm>
            <a:prstGeom prst="rect">
              <a:avLst/>
            </a:prstGeom>
            <a:noFill/>
            <a:ln w="9525">
              <a:noFill/>
              <a:miter lim="800000"/>
              <a:headEnd/>
              <a:tailEnd/>
            </a:ln>
          </p:spPr>
          <p:txBody>
            <a:bodyPr wrap="none">
              <a:spAutoFit/>
            </a:bodyPr>
            <a:lstStyle/>
            <a:p>
              <a:pPr algn="ctr">
                <a:defRPr/>
              </a:pPr>
              <a:r>
                <a:rPr lang="tr-TR" sz="1600" b="1" dirty="0">
                  <a:solidFill>
                    <a:srgbClr val="FF0000"/>
                  </a:solidFill>
                  <a:latin typeface="+mn-lt"/>
                  <a:cs typeface="Arial" charset="0"/>
                </a:rPr>
                <a:t>ALICI</a:t>
              </a:r>
            </a:p>
            <a:p>
              <a:pPr algn="ctr">
                <a:defRPr/>
              </a:pPr>
              <a:r>
                <a:rPr lang="tr-TR" sz="1600" dirty="0">
                  <a:latin typeface="+mn-lt"/>
                  <a:cs typeface="Arial" charset="0"/>
                </a:rPr>
                <a:t>Mesajın gönderildiği birim</a:t>
              </a:r>
            </a:p>
          </p:txBody>
        </p:sp>
        <p:sp>
          <p:nvSpPr>
            <p:cNvPr id="24592" name="Text Box 15"/>
            <p:cNvSpPr txBox="1">
              <a:spLocks noChangeArrowheads="1"/>
            </p:cNvSpPr>
            <p:nvPr/>
          </p:nvSpPr>
          <p:spPr bwMode="auto">
            <a:xfrm>
              <a:off x="964" y="3651"/>
              <a:ext cx="1605" cy="621"/>
            </a:xfrm>
            <a:prstGeom prst="rect">
              <a:avLst/>
            </a:prstGeom>
            <a:noFill/>
            <a:ln w="9525">
              <a:noFill/>
              <a:miter lim="800000"/>
              <a:headEnd/>
              <a:tailEnd/>
            </a:ln>
          </p:spPr>
          <p:txBody>
            <a:bodyPr wrap="none">
              <a:spAutoFit/>
            </a:bodyPr>
            <a:lstStyle/>
            <a:p>
              <a:pPr algn="ctr">
                <a:defRPr/>
              </a:pPr>
              <a:r>
                <a:rPr lang="tr-TR" sz="1600" b="1" dirty="0">
                  <a:solidFill>
                    <a:srgbClr val="FF0000"/>
                  </a:solidFill>
                  <a:latin typeface="+mn-lt"/>
                  <a:cs typeface="Arial" charset="0"/>
                </a:rPr>
                <a:t>DÖNÜT</a:t>
              </a:r>
            </a:p>
            <a:p>
              <a:pPr algn="ctr">
                <a:defRPr/>
              </a:pPr>
              <a:r>
                <a:rPr lang="tr-TR" sz="1600" dirty="0">
                  <a:latin typeface="+mn-lt"/>
                  <a:cs typeface="Arial" charset="0"/>
                </a:rPr>
                <a:t>Alıcının mesaja verdiği tepki.</a:t>
              </a:r>
            </a:p>
            <a:p>
              <a:pPr algn="ctr">
                <a:defRPr/>
              </a:pPr>
              <a:r>
                <a:rPr lang="tr-TR" sz="1600" dirty="0">
                  <a:latin typeface="+mn-lt"/>
                  <a:cs typeface="Arial" charset="0"/>
                </a:rPr>
                <a:t>Aydınlatıcı yankı</a:t>
              </a:r>
            </a:p>
          </p:txBody>
        </p:sp>
        <p:sp>
          <p:nvSpPr>
            <p:cNvPr id="24593" name="AutoShape 16"/>
            <p:cNvSpPr>
              <a:spLocks noChangeArrowheads="1"/>
            </p:cNvSpPr>
            <p:nvPr/>
          </p:nvSpPr>
          <p:spPr bwMode="auto">
            <a:xfrm>
              <a:off x="2269" y="1652"/>
              <a:ext cx="136" cy="485"/>
            </a:xfrm>
            <a:prstGeom prst="downArrow">
              <a:avLst>
                <a:gd name="adj1" fmla="val 50000"/>
                <a:gd name="adj2" fmla="val 88787"/>
              </a:avLst>
            </a:prstGeom>
            <a:solidFill>
              <a:srgbClr val="000066"/>
            </a:solidFill>
            <a:ln w="9525">
              <a:solidFill>
                <a:schemeClr val="tx1"/>
              </a:solidFill>
              <a:miter lim="800000"/>
              <a:headEnd/>
              <a:tailEnd/>
            </a:ln>
          </p:spPr>
          <p:txBody>
            <a:bodyPr vert="eaVert" wrap="none" anchor="ctr"/>
            <a:lstStyle/>
            <a:p>
              <a:pPr>
                <a:defRPr/>
              </a:pPr>
              <a:endParaRPr lang="tr-TR" sz="2400">
                <a:latin typeface="+mn-lt"/>
                <a:cs typeface="Arial" charset="0"/>
              </a:endParaRPr>
            </a:p>
          </p:txBody>
        </p:sp>
        <p:sp>
          <p:nvSpPr>
            <p:cNvPr id="24594" name="AutoShape 17"/>
            <p:cNvSpPr>
              <a:spLocks noChangeArrowheads="1"/>
            </p:cNvSpPr>
            <p:nvPr/>
          </p:nvSpPr>
          <p:spPr bwMode="auto">
            <a:xfrm>
              <a:off x="4572" y="1504"/>
              <a:ext cx="126" cy="575"/>
            </a:xfrm>
            <a:prstGeom prst="downArrow">
              <a:avLst>
                <a:gd name="adj1" fmla="val 50000"/>
                <a:gd name="adj2" fmla="val 83456"/>
              </a:avLst>
            </a:prstGeom>
            <a:solidFill>
              <a:srgbClr val="000066"/>
            </a:solidFill>
            <a:ln w="9525">
              <a:solidFill>
                <a:schemeClr val="tx1"/>
              </a:solidFill>
              <a:miter lim="800000"/>
              <a:headEnd/>
              <a:tailEnd/>
            </a:ln>
          </p:spPr>
          <p:txBody>
            <a:bodyPr vert="eaVert" wrap="none" anchor="ctr"/>
            <a:lstStyle/>
            <a:p>
              <a:pPr>
                <a:defRPr/>
              </a:pPr>
              <a:endParaRPr lang="tr-TR" sz="2400">
                <a:latin typeface="+mn-lt"/>
                <a:cs typeface="Arial" charset="0"/>
              </a:endParaRPr>
            </a:p>
          </p:txBody>
        </p:sp>
        <p:sp>
          <p:nvSpPr>
            <p:cNvPr id="24595" name="AutoShape 18"/>
            <p:cNvSpPr>
              <a:spLocks noChangeArrowheads="1"/>
            </p:cNvSpPr>
            <p:nvPr/>
          </p:nvSpPr>
          <p:spPr bwMode="auto">
            <a:xfrm rot="18941717">
              <a:off x="3935" y="2645"/>
              <a:ext cx="250" cy="888"/>
            </a:xfrm>
            <a:prstGeom prst="upArrow">
              <a:avLst>
                <a:gd name="adj1" fmla="val 39101"/>
                <a:gd name="adj2" fmla="val 76563"/>
              </a:avLst>
            </a:prstGeom>
            <a:solidFill>
              <a:srgbClr val="000066"/>
            </a:solidFill>
            <a:ln w="9525">
              <a:solidFill>
                <a:schemeClr val="tx1"/>
              </a:solidFill>
              <a:miter lim="800000"/>
              <a:headEnd/>
              <a:tailEnd/>
            </a:ln>
          </p:spPr>
          <p:txBody>
            <a:bodyPr vert="eaVert" wrap="none" anchor="ctr"/>
            <a:lstStyle/>
            <a:p>
              <a:pPr>
                <a:defRPr/>
              </a:pPr>
              <a:endParaRPr lang="tr-TR" sz="2400">
                <a:latin typeface="+mn-lt"/>
                <a:cs typeface="Arial" charset="0"/>
              </a:endParaRPr>
            </a:p>
          </p:txBody>
        </p:sp>
        <p:sp>
          <p:nvSpPr>
            <p:cNvPr id="24596" name="AutoShape 19"/>
            <p:cNvSpPr>
              <a:spLocks noChangeArrowheads="1"/>
            </p:cNvSpPr>
            <p:nvPr/>
          </p:nvSpPr>
          <p:spPr bwMode="auto">
            <a:xfrm>
              <a:off x="1729" y="3363"/>
              <a:ext cx="135" cy="267"/>
            </a:xfrm>
            <a:prstGeom prst="upArrow">
              <a:avLst>
                <a:gd name="adj1" fmla="val 50000"/>
                <a:gd name="adj2" fmla="val 58333"/>
              </a:avLst>
            </a:prstGeom>
            <a:solidFill>
              <a:srgbClr val="000066"/>
            </a:solidFill>
            <a:ln w="9525">
              <a:solidFill>
                <a:schemeClr val="tx1"/>
              </a:solidFill>
              <a:miter lim="800000"/>
              <a:headEnd/>
              <a:tailEnd/>
            </a:ln>
          </p:spPr>
          <p:txBody>
            <a:bodyPr vert="eaVert" wrap="none" anchor="ctr"/>
            <a:lstStyle/>
            <a:p>
              <a:pPr>
                <a:defRPr/>
              </a:pPr>
              <a:endParaRPr lang="tr-TR" sz="2400">
                <a:latin typeface="+mn-lt"/>
                <a:cs typeface="Arial" charset="0"/>
              </a:endParaRPr>
            </a:p>
          </p:txBody>
        </p:sp>
        <p:sp>
          <p:nvSpPr>
            <p:cNvPr id="24597" name="Text Box 20"/>
            <p:cNvSpPr txBox="1">
              <a:spLocks noChangeArrowheads="1"/>
            </p:cNvSpPr>
            <p:nvPr/>
          </p:nvSpPr>
          <p:spPr bwMode="auto">
            <a:xfrm>
              <a:off x="2706" y="2330"/>
              <a:ext cx="664" cy="346"/>
            </a:xfrm>
            <a:prstGeom prst="rect">
              <a:avLst/>
            </a:prstGeom>
            <a:noFill/>
            <a:ln w="9525">
              <a:noFill/>
              <a:miter lim="800000"/>
              <a:headEnd/>
              <a:tailEnd/>
            </a:ln>
          </p:spPr>
          <p:txBody>
            <a:bodyPr>
              <a:spAutoFit/>
            </a:bodyPr>
            <a:lstStyle/>
            <a:p>
              <a:pPr>
                <a:spcBef>
                  <a:spcPct val="50000"/>
                </a:spcBef>
                <a:defRPr/>
              </a:pPr>
              <a:r>
                <a:rPr lang="tr-TR" sz="2400" b="1">
                  <a:latin typeface="+mn-lt"/>
                  <a:cs typeface="Arial" charset="0"/>
                </a:rPr>
                <a:t>Kanal</a:t>
              </a:r>
            </a:p>
          </p:txBody>
        </p:sp>
      </p:grpSp>
    </p:spTree>
    <p:extLst>
      <p:ext uri="{BB962C8B-B14F-4D97-AF65-F5344CB8AC3E}">
        <p14:creationId xmlns:p14="http://schemas.microsoft.com/office/powerpoint/2010/main" val="112381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endParaRPr lang="tr-TR" altLang="tr-TR"/>
          </a:p>
        </p:txBody>
      </p:sp>
      <p:sp>
        <p:nvSpPr>
          <p:cNvPr id="6" name="5 İçerik Yer Tutucusu"/>
          <p:cNvSpPr>
            <a:spLocks noGrp="1"/>
          </p:cNvSpPr>
          <p:nvPr>
            <p:ph idx="1"/>
          </p:nvPr>
        </p:nvSpPr>
        <p:spPr>
          <a:xfrm>
            <a:off x="685800" y="1524000"/>
            <a:ext cx="7772400" cy="769441"/>
          </a:xfrm>
        </p:spPr>
        <p:txBody>
          <a:bodyPr>
            <a:normAutofit/>
          </a:bodyPr>
          <a:lstStyle/>
          <a:p>
            <a:r>
              <a:rPr lang="tr-TR" sz="4400" dirty="0"/>
              <a:t>Fatih Projesi</a:t>
            </a:r>
          </a:p>
        </p:txBody>
      </p:sp>
      <p:sp>
        <p:nvSpPr>
          <p:cNvPr id="4" name="Altbilgi Yer Tutucusu 4"/>
          <p:cNvSpPr>
            <a:spLocks noGrp="1"/>
          </p:cNvSpPr>
          <p:nvPr>
            <p:ph type="ftr" sz="quarter" idx="11"/>
          </p:nvPr>
        </p:nvSpPr>
        <p:spPr/>
        <p:txBody>
          <a:bodyPr/>
          <a:lstStyle/>
          <a:p>
            <a:endParaRPr lang="tr-TR" altLang="tr-TR" dirty="0"/>
          </a:p>
        </p:txBody>
      </p:sp>
      <p:sp>
        <p:nvSpPr>
          <p:cNvPr id="5" name="Slayt Numarası Yer Tutucusu 5"/>
          <p:cNvSpPr>
            <a:spLocks noGrp="1"/>
          </p:cNvSpPr>
          <p:nvPr>
            <p:ph type="sldNum" sz="quarter" idx="12"/>
          </p:nvPr>
        </p:nvSpPr>
        <p:spPr/>
        <p:txBody>
          <a:bodyPr/>
          <a:lstStyle/>
          <a:p>
            <a:r>
              <a:rPr lang="tr-TR" altLang="tr-TR"/>
              <a:t>-</a:t>
            </a:r>
            <a:fld id="{FE21C09A-81A6-4DBE-91C8-AC5C9B09CF1B}" type="slidenum">
              <a:rPr lang="tr-TR" altLang="tr-TR"/>
              <a:pPr/>
              <a:t>26</a:t>
            </a:fld>
            <a:r>
              <a:rPr lang="tr-TR" altLang="tr-T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Teknolojinin etkisinde eğitim</a:t>
            </a:r>
          </a:p>
        </p:txBody>
      </p:sp>
      <p:sp>
        <p:nvSpPr>
          <p:cNvPr id="3" name="2 İçerik Yer Tutucusu"/>
          <p:cNvSpPr>
            <a:spLocks noGrp="1"/>
          </p:cNvSpPr>
          <p:nvPr>
            <p:ph idx="1"/>
          </p:nvPr>
        </p:nvSpPr>
        <p:spPr/>
        <p:txBody>
          <a:bodyPr/>
          <a:lstStyle/>
          <a:p>
            <a:r>
              <a:rPr lang="tr-TR" dirty="0"/>
              <a:t>Yaşam boyu öğrenme</a:t>
            </a:r>
          </a:p>
          <a:p>
            <a:r>
              <a:rPr lang="tr-TR" dirty="0" err="1"/>
              <a:t>Flipped</a:t>
            </a:r>
            <a:r>
              <a:rPr lang="tr-TR" dirty="0"/>
              <a:t> </a:t>
            </a:r>
            <a:r>
              <a:rPr lang="tr-TR" dirty="0" err="1"/>
              <a:t>classroom</a:t>
            </a:r>
            <a:r>
              <a:rPr lang="tr-TR" dirty="0"/>
              <a:t> (ters yüz edilmiş sınıflar)</a:t>
            </a:r>
          </a:p>
          <a:p>
            <a:r>
              <a:rPr lang="tr-TR" dirty="0"/>
              <a:t>Mikro öğretim</a:t>
            </a:r>
          </a:p>
          <a:p>
            <a:r>
              <a:rPr lang="tr-TR" dirty="0"/>
              <a:t>Bağlantıcılık kuramı</a:t>
            </a:r>
          </a:p>
        </p:txBody>
      </p:sp>
    </p:spTree>
    <p:extLst>
      <p:ext uri="{BB962C8B-B14F-4D97-AF65-F5344CB8AC3E}">
        <p14:creationId xmlns:p14="http://schemas.microsoft.com/office/powerpoint/2010/main" val="2584804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srcRect t="6516" b="10797"/>
          <a:stretch>
            <a:fillRect/>
          </a:stretch>
        </p:blipFill>
        <p:spPr bwMode="auto">
          <a:xfrm>
            <a:off x="323528" y="548680"/>
            <a:ext cx="8820472" cy="6048672"/>
          </a:xfrm>
          <a:prstGeom prst="rect">
            <a:avLst/>
          </a:prstGeom>
          <a:noFill/>
          <a:ln w="9525">
            <a:noFill/>
            <a:miter lim="800000"/>
            <a:headEnd/>
            <a:tailEnd/>
          </a:ln>
        </p:spPr>
      </p:pic>
    </p:spTree>
    <p:extLst>
      <p:ext uri="{BB962C8B-B14F-4D97-AF65-F5344CB8AC3E}">
        <p14:creationId xmlns:p14="http://schemas.microsoft.com/office/powerpoint/2010/main" val="4185242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Eğitim kuram ve yöntemlerinde değişim</a:t>
            </a:r>
          </a:p>
        </p:txBody>
      </p:sp>
      <p:sp>
        <p:nvSpPr>
          <p:cNvPr id="3" name="2 İçerik Yer Tutucusu"/>
          <p:cNvSpPr>
            <a:spLocks noGrp="1"/>
          </p:cNvSpPr>
          <p:nvPr>
            <p:ph idx="1"/>
          </p:nvPr>
        </p:nvSpPr>
        <p:spPr/>
        <p:txBody>
          <a:bodyPr/>
          <a:lstStyle/>
          <a:p>
            <a:r>
              <a:rPr lang="tr-TR" dirty="0"/>
              <a:t>Uzaktan Eğitim öncülüğünde</a:t>
            </a:r>
          </a:p>
          <a:p>
            <a:r>
              <a:rPr lang="tr-TR" dirty="0"/>
              <a:t>Eğitim paradigmalarında değişim</a:t>
            </a:r>
          </a:p>
          <a:p>
            <a:pPr lvl="1"/>
            <a:r>
              <a:rPr lang="tr-TR" dirty="0" err="1"/>
              <a:t>Flipped</a:t>
            </a:r>
            <a:r>
              <a:rPr lang="tr-TR" dirty="0"/>
              <a:t> </a:t>
            </a:r>
            <a:r>
              <a:rPr lang="tr-TR" dirty="0" err="1"/>
              <a:t>Classroom</a:t>
            </a:r>
            <a:r>
              <a:rPr lang="tr-TR" dirty="0"/>
              <a:t> (Ters yüz edilmiş sınıflar)</a:t>
            </a:r>
          </a:p>
          <a:p>
            <a:pPr lvl="1"/>
            <a:r>
              <a:rPr lang="tr-TR" dirty="0" err="1">
                <a:hlinkClick r:id="rId2" action="ppaction://hlinksldjump"/>
              </a:rPr>
              <a:t>MOOCs</a:t>
            </a:r>
            <a:endParaRPr lang="tr-TR" dirty="0"/>
          </a:p>
          <a:p>
            <a:pPr lvl="1"/>
            <a:r>
              <a:rPr lang="tr-TR" dirty="0">
                <a:hlinkClick r:id="" action="ppaction://noaction"/>
              </a:rPr>
              <a:t>Bağlantıcılık (connectivism) kuramı</a:t>
            </a:r>
            <a:endParaRPr lang="tr-TR" dirty="0"/>
          </a:p>
          <a:p>
            <a:pPr lvl="1"/>
            <a:endParaRPr lang="tr-TR" dirty="0"/>
          </a:p>
        </p:txBody>
      </p:sp>
    </p:spTree>
    <p:extLst>
      <p:ext uri="{BB962C8B-B14F-4D97-AF65-F5344CB8AC3E}">
        <p14:creationId xmlns:p14="http://schemas.microsoft.com/office/powerpoint/2010/main" val="346414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5137-C12C-6B4F-9A3A-D9329F33E21A}"/>
              </a:ext>
            </a:extLst>
          </p:cNvPr>
          <p:cNvSpPr>
            <a:spLocks noGrp="1"/>
          </p:cNvSpPr>
          <p:nvPr>
            <p:ph type="title"/>
          </p:nvPr>
        </p:nvSpPr>
        <p:spPr/>
        <p:txBody>
          <a:bodyPr/>
          <a:lstStyle/>
          <a:p>
            <a:endParaRPr lang="tr-TR" dirty="0">
              <a:solidFill>
                <a:srgbClr val="FF0000"/>
              </a:solidFill>
            </a:endParaRPr>
          </a:p>
        </p:txBody>
      </p:sp>
      <p:sp>
        <p:nvSpPr>
          <p:cNvPr id="3" name="Content Placeholder 2">
            <a:extLst>
              <a:ext uri="{FF2B5EF4-FFF2-40B4-BE49-F238E27FC236}">
                <a16:creationId xmlns:a16="http://schemas.microsoft.com/office/drawing/2014/main" id="{EBC6AA4D-D404-AA40-A59D-181E929791EC}"/>
              </a:ext>
            </a:extLst>
          </p:cNvPr>
          <p:cNvSpPr>
            <a:spLocks noGrp="1"/>
          </p:cNvSpPr>
          <p:nvPr>
            <p:ph idx="1"/>
          </p:nvPr>
        </p:nvSpPr>
        <p:spPr/>
        <p:txBody>
          <a:bodyPr>
            <a:normAutofit/>
          </a:bodyPr>
          <a:lstStyle/>
          <a:p>
            <a:r>
              <a:rPr lang="tr-TR" b="1" dirty="0"/>
              <a:t>Öğretim teknolojisi nedir?</a:t>
            </a:r>
          </a:p>
          <a:p>
            <a:r>
              <a:rPr lang="tr-TR" b="1" dirty="0"/>
              <a:t>Eğitim teknolojisinden farkı nedir?</a:t>
            </a:r>
          </a:p>
          <a:p>
            <a:r>
              <a:rPr lang="tr-TR" b="1" dirty="0"/>
              <a:t>Hangi disiplinleri kapsar?</a:t>
            </a:r>
          </a:p>
          <a:p>
            <a:r>
              <a:rPr lang="tr-TR" b="1" dirty="0"/>
              <a:t>Neden eğitim </a:t>
            </a:r>
            <a:r>
              <a:rPr lang="tr-TR" b="1" dirty="0" smtClean="0"/>
              <a:t>teknolojisi</a:t>
            </a:r>
            <a:r>
              <a:rPr lang="tr-TR" dirty="0"/>
              <a:t>?</a:t>
            </a:r>
            <a:endParaRPr lang="tr-TR" b="1" dirty="0"/>
          </a:p>
        </p:txBody>
      </p:sp>
      <p:sp>
        <p:nvSpPr>
          <p:cNvPr id="4" name="Slide Number Placeholder 3">
            <a:extLst>
              <a:ext uri="{FF2B5EF4-FFF2-40B4-BE49-F238E27FC236}">
                <a16:creationId xmlns:a16="http://schemas.microsoft.com/office/drawing/2014/main" id="{D799674C-28F4-D349-A4D6-2D22589B98B2}"/>
              </a:ext>
            </a:extLst>
          </p:cNvPr>
          <p:cNvSpPr>
            <a:spLocks noGrp="1"/>
          </p:cNvSpPr>
          <p:nvPr>
            <p:ph type="sldNum" sz="quarter" idx="12"/>
          </p:nvPr>
        </p:nvSpPr>
        <p:spPr/>
        <p:txBody>
          <a:bodyPr/>
          <a:lstStyle/>
          <a:p>
            <a:r>
              <a:rPr lang="tr-TR" altLang="tr-TR"/>
              <a:t>-</a:t>
            </a:r>
            <a:fld id="{469656B8-9C60-4A66-86CB-693C5D7855B2}" type="slidenum">
              <a:rPr lang="tr-TR" altLang="tr-TR" smtClean="0"/>
              <a:pPr/>
              <a:t>3</a:t>
            </a:fld>
            <a:r>
              <a:rPr lang="tr-TR" altLang="tr-TR"/>
              <a:t>-</a:t>
            </a:r>
          </a:p>
        </p:txBody>
      </p:sp>
    </p:spTree>
    <p:extLst>
      <p:ext uri="{BB962C8B-B14F-4D97-AF65-F5344CB8AC3E}">
        <p14:creationId xmlns:p14="http://schemas.microsoft.com/office/powerpoint/2010/main" val="781044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22F9EF-1EB3-764F-A503-C7BB5B26894B}"/>
              </a:ext>
            </a:extLst>
          </p:cNvPr>
          <p:cNvPicPr>
            <a:picLocks noChangeAspect="1"/>
          </p:cNvPicPr>
          <p:nvPr/>
        </p:nvPicPr>
        <p:blipFill rotWithShape="1">
          <a:blip r:embed="rId2">
            <a:extLst>
              <a:ext uri="{28A0092B-C50C-407E-A947-70E740481C1C}">
                <a14:useLocalDpi xmlns:a14="http://schemas.microsoft.com/office/drawing/2010/main" val="0"/>
              </a:ext>
            </a:extLst>
          </a:blip>
          <a:srcRect t="7981" b="9680"/>
          <a:stretch/>
        </p:blipFill>
        <p:spPr>
          <a:xfrm>
            <a:off x="0" y="663587"/>
            <a:ext cx="9144000" cy="4705601"/>
          </a:xfrm>
          <a:prstGeom prst="rect">
            <a:avLst/>
          </a:prstGeom>
        </p:spPr>
      </p:pic>
      <p:sp>
        <p:nvSpPr>
          <p:cNvPr id="5" name="4 Dikdörtgen"/>
          <p:cNvSpPr/>
          <p:nvPr/>
        </p:nvSpPr>
        <p:spPr>
          <a:xfrm>
            <a:off x="288032" y="663586"/>
            <a:ext cx="3779912" cy="288033"/>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7812360" y="951620"/>
            <a:ext cx="1115616" cy="512440"/>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5 Dikdörtgen">
            <a:extLst>
              <a:ext uri="{FF2B5EF4-FFF2-40B4-BE49-F238E27FC236}">
                <a16:creationId xmlns:a16="http://schemas.microsoft.com/office/drawing/2014/main" id="{AA6E9EE9-EB76-464F-9E54-B7F870E9712C}"/>
              </a:ext>
            </a:extLst>
          </p:cNvPr>
          <p:cNvSpPr/>
          <p:nvPr/>
        </p:nvSpPr>
        <p:spPr>
          <a:xfrm>
            <a:off x="2177988" y="959413"/>
            <a:ext cx="2898068" cy="512440"/>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749511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42" name="Picture 2"/>
          <p:cNvPicPr>
            <a:picLocks noChangeAspect="1" noChangeArrowheads="1"/>
          </p:cNvPicPr>
          <p:nvPr/>
        </p:nvPicPr>
        <p:blipFill>
          <a:blip r:embed="rId2" cstate="print"/>
          <a:srcRect t="4547" r="8964" b="6250"/>
          <a:stretch>
            <a:fillRect/>
          </a:stretch>
        </p:blipFill>
        <p:spPr bwMode="auto">
          <a:xfrm>
            <a:off x="0" y="216024"/>
            <a:ext cx="9144000" cy="6525344"/>
          </a:xfrm>
          <a:prstGeom prst="rect">
            <a:avLst/>
          </a:prstGeom>
          <a:noFill/>
          <a:ln w="9525">
            <a:noFill/>
            <a:miter lim="800000"/>
            <a:headEnd/>
            <a:tailEnd/>
          </a:ln>
        </p:spPr>
      </p:pic>
      <p:sp>
        <p:nvSpPr>
          <p:cNvPr id="5" name="4 Dikdörtgen"/>
          <p:cNvSpPr/>
          <p:nvPr/>
        </p:nvSpPr>
        <p:spPr>
          <a:xfrm>
            <a:off x="2771800" y="2636912"/>
            <a:ext cx="5688632" cy="720080"/>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323528" y="3429000"/>
            <a:ext cx="2448272" cy="360040"/>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6695728" y="3212976"/>
            <a:ext cx="2448272" cy="360040"/>
          </a:xfrm>
          <a:prstGeom prst="rect">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0627910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1266" name="Picture 2"/>
          <p:cNvPicPr>
            <a:picLocks noChangeAspect="1" noChangeArrowheads="1"/>
          </p:cNvPicPr>
          <p:nvPr/>
        </p:nvPicPr>
        <p:blipFill>
          <a:blip r:embed="rId2" cstate="print"/>
          <a:srcRect l="6361" t="4547" r="12285" b="6250"/>
          <a:stretch>
            <a:fillRect/>
          </a:stretch>
        </p:blipFill>
        <p:spPr bwMode="auto">
          <a:xfrm>
            <a:off x="0" y="72008"/>
            <a:ext cx="9144000" cy="6525344"/>
          </a:xfrm>
          <a:prstGeom prst="rect">
            <a:avLst/>
          </a:prstGeom>
          <a:noFill/>
          <a:ln w="9525">
            <a:noFill/>
            <a:miter lim="800000"/>
            <a:headEnd/>
            <a:tailEnd/>
          </a:ln>
        </p:spPr>
      </p:pic>
      <p:sp>
        <p:nvSpPr>
          <p:cNvPr id="5" name="4 Dikdörtgen"/>
          <p:cNvSpPr/>
          <p:nvPr/>
        </p:nvSpPr>
        <p:spPr>
          <a:xfrm>
            <a:off x="2771800" y="980728"/>
            <a:ext cx="5688632" cy="720080"/>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2504378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290" name="Picture 2"/>
          <p:cNvPicPr>
            <a:picLocks noChangeAspect="1" noChangeArrowheads="1"/>
          </p:cNvPicPr>
          <p:nvPr/>
        </p:nvPicPr>
        <p:blipFill>
          <a:blip r:embed="rId2" cstate="print"/>
          <a:srcRect t="14391" r="17819" b="10798"/>
          <a:stretch>
            <a:fillRect/>
          </a:stretch>
        </p:blipFill>
        <p:spPr bwMode="auto">
          <a:xfrm>
            <a:off x="323528" y="260648"/>
            <a:ext cx="8244408" cy="5472608"/>
          </a:xfrm>
          <a:prstGeom prst="rect">
            <a:avLst/>
          </a:prstGeom>
          <a:noFill/>
          <a:ln w="9525">
            <a:noFill/>
            <a:miter lim="800000"/>
            <a:headEnd/>
            <a:tailEnd/>
          </a:ln>
        </p:spPr>
      </p:pic>
      <p:sp>
        <p:nvSpPr>
          <p:cNvPr id="5" name="4 Dikdörtgen"/>
          <p:cNvSpPr/>
          <p:nvPr/>
        </p:nvSpPr>
        <p:spPr>
          <a:xfrm>
            <a:off x="755576" y="4869160"/>
            <a:ext cx="7416824" cy="720080"/>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Video</a:t>
            </a:r>
          </a:p>
        </p:txBody>
      </p:sp>
      <p:sp>
        <p:nvSpPr>
          <p:cNvPr id="6" name="5 Sol Ok">
            <a:hlinkClick r:id="rId3" action="ppaction://hlinksldjump"/>
          </p:cNvPr>
          <p:cNvSpPr/>
          <p:nvPr/>
        </p:nvSpPr>
        <p:spPr>
          <a:xfrm>
            <a:off x="6012160" y="5949280"/>
            <a:ext cx="1800200"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Geri</a:t>
            </a:r>
          </a:p>
        </p:txBody>
      </p:sp>
    </p:spTree>
    <p:extLst>
      <p:ext uri="{BB962C8B-B14F-4D97-AF65-F5344CB8AC3E}">
        <p14:creationId xmlns:p14="http://schemas.microsoft.com/office/powerpoint/2010/main" val="17932085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Connectıvısm</a:t>
            </a:r>
            <a:r>
              <a:rPr lang="tr-TR" dirty="0"/>
              <a:t> (Bağlantıcılık)</a:t>
            </a:r>
          </a:p>
        </p:txBody>
      </p:sp>
      <p:sp>
        <p:nvSpPr>
          <p:cNvPr id="3" name="2 İçerik Yer Tutucusu"/>
          <p:cNvSpPr>
            <a:spLocks noGrp="1"/>
          </p:cNvSpPr>
          <p:nvPr>
            <p:ph idx="1"/>
          </p:nvPr>
        </p:nvSpPr>
        <p:spPr>
          <a:xfrm>
            <a:off x="35496" y="1554162"/>
            <a:ext cx="5779368" cy="4525963"/>
          </a:xfrm>
        </p:spPr>
        <p:txBody>
          <a:bodyPr>
            <a:normAutofit/>
          </a:bodyPr>
          <a:lstStyle/>
          <a:p>
            <a:r>
              <a:rPr lang="tr-TR" dirty="0" err="1"/>
              <a:t>Siemens</a:t>
            </a:r>
            <a:r>
              <a:rPr lang="tr-TR" dirty="0"/>
              <a:t> (2004) ve Downes (2012), organik yapısıyla (örneğin, </a:t>
            </a:r>
            <a:r>
              <a:rPr lang="tr-TR" dirty="0">
                <a:solidFill>
                  <a:srgbClr val="92D050"/>
                </a:solidFill>
              </a:rPr>
              <a:t>hızla büyüyen, değişen ve yayılan yapısıyla</a:t>
            </a:r>
            <a:r>
              <a:rPr lang="tr-TR" dirty="0"/>
              <a:t>) ortaya çıkan bilginin davranışçı, bilişsel veya yapılandırmacı öğrenme kuramlarıyla açıklanamayacak kadar karmaşık olduğunu belirtip, yaklaşımlarıyla bir ağ resmini betimlemişlerdir. </a:t>
            </a:r>
          </a:p>
          <a:p>
            <a:endParaRPr lang="tr-TR" dirty="0"/>
          </a:p>
          <a:p>
            <a:r>
              <a:rPr lang="tr-TR" dirty="0"/>
              <a:t>Buna göre, bu ağ resminin içinde </a:t>
            </a:r>
            <a:r>
              <a:rPr lang="tr-TR" dirty="0">
                <a:solidFill>
                  <a:srgbClr val="92D050"/>
                </a:solidFill>
              </a:rPr>
              <a:t>düğümler</a:t>
            </a:r>
            <a:r>
              <a:rPr lang="tr-TR" dirty="0"/>
              <a:t> (</a:t>
            </a:r>
            <a:r>
              <a:rPr lang="tr-TR" dirty="0" err="1"/>
              <a:t>nodes</a:t>
            </a:r>
            <a:r>
              <a:rPr lang="tr-TR" dirty="0"/>
              <a:t>) vardır ve bu düğümler öğrenenlerin bağlandığı, temas ettiği herhangi bir şey olabilir, tıpkı insanlar, kaynaklar ve bir takım araçlar gibi.</a:t>
            </a:r>
          </a:p>
        </p:txBody>
      </p:sp>
      <p:pic>
        <p:nvPicPr>
          <p:cNvPr id="81922" name="Picture 2" descr="https://davelevineblog.files.wordpress.com/2012/02/learning-map-cropped2.jpg"/>
          <p:cNvPicPr>
            <a:picLocks noChangeAspect="1" noChangeArrowheads="1"/>
          </p:cNvPicPr>
          <p:nvPr/>
        </p:nvPicPr>
        <p:blipFill>
          <a:blip r:embed="rId2" cstate="print"/>
          <a:srcRect/>
          <a:stretch>
            <a:fillRect/>
          </a:stretch>
        </p:blipFill>
        <p:spPr bwMode="auto">
          <a:xfrm>
            <a:off x="5868144" y="1844824"/>
            <a:ext cx="2961077" cy="2376264"/>
          </a:xfrm>
          <a:prstGeom prst="rect">
            <a:avLst/>
          </a:prstGeom>
          <a:noFill/>
        </p:spPr>
      </p:pic>
    </p:spTree>
    <p:extLst>
      <p:ext uri="{BB962C8B-B14F-4D97-AF65-F5344CB8AC3E}">
        <p14:creationId xmlns:p14="http://schemas.microsoft.com/office/powerpoint/2010/main" val="39684573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FF0000"/>
                </a:solidFill>
              </a:rPr>
              <a:t>Öğretim Teknolojisi</a:t>
            </a:r>
          </a:p>
        </p:txBody>
      </p:sp>
      <p:sp>
        <p:nvSpPr>
          <p:cNvPr id="3" name="2 İçerik Yer Tutucusu"/>
          <p:cNvSpPr>
            <a:spLocks noGrp="1"/>
          </p:cNvSpPr>
          <p:nvPr>
            <p:ph idx="1"/>
          </p:nvPr>
        </p:nvSpPr>
        <p:spPr>
          <a:xfrm>
            <a:off x="685800" y="1524000"/>
            <a:ext cx="7772400" cy="2191369"/>
          </a:xfrm>
        </p:spPr>
        <p:txBody>
          <a:bodyPr/>
          <a:lstStyle/>
          <a:p>
            <a:r>
              <a:rPr lang="tr-TR" dirty="0"/>
              <a:t>Öğretim teknolojisi, </a:t>
            </a:r>
            <a:r>
              <a:rPr lang="tr-TR" dirty="0" smtClean="0"/>
              <a:t>öğrenmeyle </a:t>
            </a:r>
            <a:r>
              <a:rPr lang="tr-TR" dirty="0"/>
              <a:t>ilgili sorunların analizi ve çözümünde insanları, yöntemleri, düşünceleri, araç-gereçleri ve organizasyonu içeren karmaşık ve tümleşik bir süreçtir (Ergin,1995). </a:t>
            </a:r>
          </a:p>
          <a:p>
            <a:endParaRPr lang="tr-TR" dirty="0"/>
          </a:p>
        </p:txBody>
      </p:sp>
      <p:sp>
        <p:nvSpPr>
          <p:cNvPr id="4" name="3 Slayt Numarası Yer Tutucusu"/>
          <p:cNvSpPr>
            <a:spLocks noGrp="1"/>
          </p:cNvSpPr>
          <p:nvPr>
            <p:ph type="sldNum" sz="quarter" idx="12"/>
          </p:nvPr>
        </p:nvSpPr>
        <p:spPr/>
        <p:txBody>
          <a:bodyPr/>
          <a:lstStyle/>
          <a:p>
            <a:r>
              <a:rPr lang="tr-TR" altLang="tr-TR"/>
              <a:t>-</a:t>
            </a:r>
            <a:fld id="{9468F075-FF6D-4A8D-9D26-BC87DB475E32}" type="slidenum">
              <a:rPr lang="tr-TR" altLang="tr-TR" smtClean="0"/>
              <a:pPr/>
              <a:t>4</a:t>
            </a:fld>
            <a:r>
              <a:rPr lang="tr-TR" altLang="tr-TR"/>
              <a:t>-</a:t>
            </a:r>
          </a:p>
        </p:txBody>
      </p:sp>
    </p:spTree>
    <p:extLst>
      <p:ext uri="{BB962C8B-B14F-4D97-AF65-F5344CB8AC3E}">
        <p14:creationId xmlns:p14="http://schemas.microsoft.com/office/powerpoint/2010/main" val="2904507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Öğretim Teknolojisi</a:t>
            </a:r>
            <a:endParaRPr lang="tr-TR" b="1" dirty="0">
              <a:solidFill>
                <a:srgbClr val="FF0000"/>
              </a:solidFill>
            </a:endParaRPr>
          </a:p>
        </p:txBody>
      </p:sp>
      <p:sp>
        <p:nvSpPr>
          <p:cNvPr id="3" name="İçerik Yer Tutucusu 2"/>
          <p:cNvSpPr>
            <a:spLocks noGrp="1"/>
          </p:cNvSpPr>
          <p:nvPr>
            <p:ph idx="1"/>
          </p:nvPr>
        </p:nvSpPr>
        <p:spPr/>
        <p:txBody>
          <a:bodyPr/>
          <a:lstStyle/>
          <a:p>
            <a:r>
              <a:rPr lang="tr-TR" dirty="0"/>
              <a:t>E</a:t>
            </a:r>
            <a:r>
              <a:rPr lang="tr-TR" dirty="0" smtClean="0"/>
              <a:t>tkili </a:t>
            </a:r>
            <a:r>
              <a:rPr lang="tr-TR" dirty="0"/>
              <a:t>ve verimli eğitim ortamlarını </a:t>
            </a:r>
            <a:r>
              <a:rPr lang="tr-TR" dirty="0" smtClean="0"/>
              <a:t>düzenlemeye yönelik süreç, insan ve araçlardır. </a:t>
            </a:r>
          </a:p>
          <a:p>
            <a:r>
              <a:rPr lang="tr-TR" dirty="0" smtClean="0"/>
              <a:t>Bireyin </a:t>
            </a:r>
            <a:r>
              <a:rPr lang="tr-TR" dirty="0"/>
              <a:t>nasıl öğrendiğine dair kuramlardan, öğretim ve iletişim kurumlarına kadar birçok konu eğitim teknolojisi kapsamındadır. </a:t>
            </a:r>
            <a:r>
              <a:rPr lang="tr-TR" dirty="0" smtClean="0"/>
              <a:t>Bu </a:t>
            </a:r>
            <a:r>
              <a:rPr lang="tr-TR" dirty="0"/>
              <a:t>kuramların kendi içinde devinimleri olmakla birlikte, öğretim teknolojisi çatısı altında ele alındığında bir birleri ile etkileşim halinde oldukları görülmektedir. </a:t>
            </a:r>
            <a:endParaRPr lang="tr-TR" dirty="0" smtClean="0"/>
          </a:p>
          <a:p>
            <a:r>
              <a:rPr lang="tr-TR" dirty="0" smtClean="0"/>
              <a:t>Yeni </a:t>
            </a:r>
            <a:r>
              <a:rPr lang="tr-TR" dirty="0"/>
              <a:t>bir bilgi, bir uygulama, bir yaklaşım beraberinde diğer boyutları da etkilemektedir. Bu bağlamda ele alındığında, öğretim teknolojisi oldukça dinamik bir yapıya sahiptir. Dolayısıyla öğretim teknolojisi araştırmacıları alanı yakından takip etmeli, doğru sonuca varabilmek için doğru yöntemleri kullanmalıdır.</a:t>
            </a:r>
          </a:p>
        </p:txBody>
      </p:sp>
      <p:sp>
        <p:nvSpPr>
          <p:cNvPr id="4" name="Slayt Numarası Yer Tutucusu 3"/>
          <p:cNvSpPr>
            <a:spLocks noGrp="1"/>
          </p:cNvSpPr>
          <p:nvPr>
            <p:ph type="sldNum" sz="quarter" idx="12"/>
          </p:nvPr>
        </p:nvSpPr>
        <p:spPr/>
        <p:txBody>
          <a:bodyPr/>
          <a:lstStyle/>
          <a:p>
            <a:r>
              <a:rPr lang="tr-TR" altLang="tr-TR" smtClean="0"/>
              <a:t>-</a:t>
            </a:r>
            <a:fld id="{469656B8-9C60-4A66-86CB-693C5D7855B2}" type="slidenum">
              <a:rPr lang="tr-TR" altLang="tr-TR" smtClean="0"/>
              <a:pPr/>
              <a:t>5</a:t>
            </a:fld>
            <a:r>
              <a:rPr lang="tr-TR" altLang="tr-TR" smtClean="0"/>
              <a:t>-</a:t>
            </a:r>
            <a:endParaRPr lang="tr-TR" altLang="tr-TR"/>
          </a:p>
        </p:txBody>
      </p:sp>
    </p:spTree>
    <p:extLst>
      <p:ext uri="{BB962C8B-B14F-4D97-AF65-F5344CB8AC3E}">
        <p14:creationId xmlns:p14="http://schemas.microsoft.com/office/powerpoint/2010/main" val="380629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7458075"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95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Hangi disiplinleri kapsar?</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Eğitim Bilimleri</a:t>
            </a:r>
          </a:p>
          <a:p>
            <a:r>
              <a:rPr lang="tr-TR" dirty="0" smtClean="0"/>
              <a:t>İletişim</a:t>
            </a:r>
          </a:p>
          <a:p>
            <a:r>
              <a:rPr lang="tr-TR" dirty="0" smtClean="0"/>
              <a:t>Psikoloji</a:t>
            </a:r>
          </a:p>
          <a:p>
            <a:r>
              <a:rPr lang="tr-TR" dirty="0" smtClean="0"/>
              <a:t>Sosyoloji</a:t>
            </a:r>
            <a:endParaRPr lang="tr-TR" dirty="0"/>
          </a:p>
        </p:txBody>
      </p:sp>
      <p:sp>
        <p:nvSpPr>
          <p:cNvPr id="4" name="Slayt Numarası Yer Tutucusu 3"/>
          <p:cNvSpPr>
            <a:spLocks noGrp="1"/>
          </p:cNvSpPr>
          <p:nvPr>
            <p:ph type="sldNum" sz="quarter" idx="12"/>
          </p:nvPr>
        </p:nvSpPr>
        <p:spPr/>
        <p:txBody>
          <a:bodyPr/>
          <a:lstStyle/>
          <a:p>
            <a:r>
              <a:rPr lang="tr-TR" altLang="tr-TR" smtClean="0"/>
              <a:t>-</a:t>
            </a:r>
            <a:fld id="{469656B8-9C60-4A66-86CB-693C5D7855B2}" type="slidenum">
              <a:rPr lang="tr-TR" altLang="tr-TR" smtClean="0"/>
              <a:pPr/>
              <a:t>7</a:t>
            </a:fld>
            <a:r>
              <a:rPr lang="tr-TR" altLang="tr-TR" smtClean="0"/>
              <a:t>-</a:t>
            </a:r>
            <a:endParaRPr lang="tr-TR" altLang="tr-TR"/>
          </a:p>
        </p:txBody>
      </p:sp>
    </p:spTree>
    <p:extLst>
      <p:ext uri="{BB962C8B-B14F-4D97-AF65-F5344CB8AC3E}">
        <p14:creationId xmlns:p14="http://schemas.microsoft.com/office/powerpoint/2010/main" val="1631945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Eğitim Bilimleri</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Öğrenme</a:t>
            </a:r>
          </a:p>
          <a:p>
            <a:r>
              <a:rPr lang="tr-TR" dirty="0" smtClean="0"/>
              <a:t>Öğrenme özellikleri</a:t>
            </a:r>
          </a:p>
          <a:p>
            <a:r>
              <a:rPr lang="tr-TR" dirty="0" smtClean="0"/>
              <a:t>Öğrenme çevresi</a:t>
            </a:r>
            <a:endParaRPr lang="tr-TR" dirty="0"/>
          </a:p>
        </p:txBody>
      </p:sp>
      <p:sp>
        <p:nvSpPr>
          <p:cNvPr id="4" name="Slayt Numarası Yer Tutucusu 3"/>
          <p:cNvSpPr>
            <a:spLocks noGrp="1"/>
          </p:cNvSpPr>
          <p:nvPr>
            <p:ph type="sldNum" sz="quarter" idx="12"/>
          </p:nvPr>
        </p:nvSpPr>
        <p:spPr/>
        <p:txBody>
          <a:bodyPr/>
          <a:lstStyle/>
          <a:p>
            <a:r>
              <a:rPr lang="tr-TR" altLang="tr-TR" smtClean="0"/>
              <a:t>-</a:t>
            </a:r>
            <a:fld id="{469656B8-9C60-4A66-86CB-693C5D7855B2}" type="slidenum">
              <a:rPr lang="tr-TR" altLang="tr-TR" smtClean="0"/>
              <a:pPr/>
              <a:t>8</a:t>
            </a:fld>
            <a:r>
              <a:rPr lang="tr-TR" altLang="tr-TR" smtClean="0"/>
              <a:t>-</a:t>
            </a:r>
            <a:endParaRPr lang="tr-TR" altLang="tr-TR"/>
          </a:p>
        </p:txBody>
      </p:sp>
    </p:spTree>
    <p:extLst>
      <p:ext uri="{BB962C8B-B14F-4D97-AF65-F5344CB8AC3E}">
        <p14:creationId xmlns:p14="http://schemas.microsoft.com/office/powerpoint/2010/main" val="1997150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206343"/>
            <a:ext cx="8278688" cy="2062103"/>
          </a:xfrm>
        </p:spPr>
        <p:txBody>
          <a:bodyPr/>
          <a:lstStyle/>
          <a:p>
            <a:r>
              <a:rPr lang="tr-TR" altLang="tr-TR" dirty="0"/>
              <a:t>Öğrenme Nedir?</a:t>
            </a:r>
            <a:br>
              <a:rPr lang="tr-TR" altLang="tr-TR" dirty="0"/>
            </a:br>
            <a:r>
              <a:rPr lang="tr-TR" altLang="tr-TR" dirty="0"/>
              <a:t>Öğrenmeyi Etkileyen Uyarıcılar nelerdir?</a:t>
            </a:r>
            <a:br>
              <a:rPr lang="tr-TR" altLang="tr-TR" dirty="0"/>
            </a:br>
            <a:endParaRPr lang="tr-TR" altLang="tr-TR" dirty="0"/>
          </a:p>
        </p:txBody>
      </p:sp>
      <p:sp>
        <p:nvSpPr>
          <p:cNvPr id="118787" name="Rectangle 3"/>
          <p:cNvSpPr>
            <a:spLocks noGrp="1" noChangeArrowheads="1"/>
          </p:cNvSpPr>
          <p:nvPr>
            <p:ph idx="1"/>
          </p:nvPr>
        </p:nvSpPr>
        <p:spPr>
          <a:xfrm>
            <a:off x="685800" y="1524000"/>
            <a:ext cx="7772400" cy="1514261"/>
          </a:xfrm>
        </p:spPr>
        <p:txBody>
          <a:bodyPr/>
          <a:lstStyle/>
          <a:p>
            <a:r>
              <a:rPr lang="tr-TR" altLang="tr-TR" dirty="0" err="1"/>
              <a:t>Bağlantıcılık</a:t>
            </a:r>
            <a:r>
              <a:rPr lang="tr-TR" altLang="tr-TR" dirty="0"/>
              <a:t>, Bilişsel yaklaşım, yapılandırmacı yaklaşım, davranışçı yaklaşım</a:t>
            </a:r>
          </a:p>
          <a:p>
            <a:r>
              <a:rPr lang="tr-TR" altLang="tr-TR" dirty="0"/>
              <a:t>Öğrenmelerin nasıl gerçekleştiğini daha iyi anlayabilmek için öğrenme ilkelerine göz atmakta yarar vardır. </a:t>
            </a:r>
          </a:p>
        </p:txBody>
      </p:sp>
      <p:sp>
        <p:nvSpPr>
          <p:cNvPr id="4" name="Slayt Numarası Yer Tutucusu 5"/>
          <p:cNvSpPr>
            <a:spLocks noGrp="1"/>
          </p:cNvSpPr>
          <p:nvPr>
            <p:ph type="sldNum" sz="quarter" idx="12"/>
          </p:nvPr>
        </p:nvSpPr>
        <p:spPr/>
        <p:txBody>
          <a:bodyPr/>
          <a:lstStyle/>
          <a:p>
            <a:r>
              <a:rPr lang="tr-TR" altLang="tr-TR"/>
              <a:t>-</a:t>
            </a:r>
            <a:fld id="{EB3E9EE8-00A2-4C9D-8969-6B41D15E8755}" type="slidenum">
              <a:rPr lang="tr-TR" altLang="tr-TR"/>
              <a:pPr/>
              <a:t>9</a:t>
            </a:fld>
            <a:r>
              <a:rPr lang="tr-TR" altLang="tr-TR"/>
              <a:t>-</a:t>
            </a:r>
          </a:p>
        </p:txBody>
      </p:sp>
      <p:pic>
        <p:nvPicPr>
          <p:cNvPr id="5" name="4 Resim" descr="cognitive load.png"/>
          <p:cNvPicPr>
            <a:picLocks noChangeAspect="1"/>
          </p:cNvPicPr>
          <p:nvPr/>
        </p:nvPicPr>
        <p:blipFill>
          <a:blip r:embed="rId2" cstate="print"/>
          <a:stretch>
            <a:fillRect/>
          </a:stretch>
        </p:blipFill>
        <p:spPr>
          <a:xfrm>
            <a:off x="899592" y="3212976"/>
            <a:ext cx="7969263" cy="2520280"/>
          </a:xfrm>
          <a:prstGeom prst="rect">
            <a:avLst/>
          </a:prstGeom>
        </p:spPr>
      </p:pic>
      <p:pic>
        <p:nvPicPr>
          <p:cNvPr id="6" name="5 Resim" descr="iki_kedi.jpg"/>
          <p:cNvPicPr>
            <a:picLocks noChangeAspect="1"/>
          </p:cNvPicPr>
          <p:nvPr/>
        </p:nvPicPr>
        <p:blipFill>
          <a:blip r:embed="rId3" cstate="print"/>
          <a:stretch>
            <a:fillRect/>
          </a:stretch>
        </p:blipFill>
        <p:spPr>
          <a:xfrm rot="10800000" flipV="1">
            <a:off x="3851920" y="5445224"/>
            <a:ext cx="1656184" cy="1242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907</TotalTime>
  <Words>850</Words>
  <Application>Microsoft Office PowerPoint</Application>
  <PresentationFormat>Ekran Gösterisi (4:3)</PresentationFormat>
  <Paragraphs>146</Paragraphs>
  <Slides>34</Slides>
  <Notes>1</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34</vt:i4>
      </vt:variant>
    </vt:vector>
  </HeadingPairs>
  <TitlesOfParts>
    <vt:vector size="42" baseType="lpstr">
      <vt:lpstr>Arial</vt:lpstr>
      <vt:lpstr>Calibri</vt:lpstr>
      <vt:lpstr>Calibri Light</vt:lpstr>
      <vt:lpstr>Times</vt:lpstr>
      <vt:lpstr>Times New Roman</vt:lpstr>
      <vt:lpstr>Wingdings</vt:lpstr>
      <vt:lpstr>Office Theme</vt:lpstr>
      <vt:lpstr>Document</vt:lpstr>
      <vt:lpstr>ÖĞRETİM TEKNOLOJİLERİNİN TEMELLERİ </vt:lpstr>
      <vt:lpstr>Bilgisayar ve Öğretim Teknolojileri</vt:lpstr>
      <vt:lpstr>PowerPoint Sunusu</vt:lpstr>
      <vt:lpstr>Öğretim Teknolojisi</vt:lpstr>
      <vt:lpstr>Öğretim Teknolojisi</vt:lpstr>
      <vt:lpstr>PowerPoint Sunusu</vt:lpstr>
      <vt:lpstr>Hangi disiplinleri kapsar?</vt:lpstr>
      <vt:lpstr>Eğitim Bilimleri</vt:lpstr>
      <vt:lpstr>Öğrenme Nedir? Öğrenmeyi Etkileyen Uyarıcılar nelerdir? </vt:lpstr>
      <vt:lpstr>PowerPoint Sunusu</vt:lpstr>
      <vt:lpstr>DALE’NİN YAŞANTI KONİSİ</vt:lpstr>
      <vt:lpstr>Kaynakça</vt:lpstr>
      <vt:lpstr>Psikoloji</vt:lpstr>
      <vt:lpstr>PowerPoint Sunusu</vt:lpstr>
      <vt:lpstr>ÖZDENETİMLİ ÖĞRENME </vt:lpstr>
      <vt:lpstr>ÖZDENETİMLİ ÖĞRENME</vt:lpstr>
      <vt:lpstr>ÖZ YETERLİLİK</vt:lpstr>
      <vt:lpstr>Konu Başlıkları</vt:lpstr>
      <vt:lpstr>Eğitim Programı Nedir? </vt:lpstr>
      <vt:lpstr>Eğitim Programı</vt:lpstr>
      <vt:lpstr>Eğitim Programı</vt:lpstr>
      <vt:lpstr>Program Geliştirme Nedir? (2)</vt:lpstr>
      <vt:lpstr>Kaynakça</vt:lpstr>
      <vt:lpstr>İletişim Bilimleri</vt:lpstr>
      <vt:lpstr>İLETİŞİM SÜRECİNİN ÖĞELERİ</vt:lpstr>
      <vt:lpstr>PowerPoint Sunusu</vt:lpstr>
      <vt:lpstr>Teknolojinin etkisinde eğitim</vt:lpstr>
      <vt:lpstr>PowerPoint Sunusu</vt:lpstr>
      <vt:lpstr>Eğitim kuram ve yöntemlerinde değişim</vt:lpstr>
      <vt:lpstr>PowerPoint Sunusu</vt:lpstr>
      <vt:lpstr>PowerPoint Sunusu</vt:lpstr>
      <vt:lpstr>PowerPoint Sunusu</vt:lpstr>
      <vt:lpstr>PowerPoint Sunusu</vt:lpstr>
      <vt:lpstr>Connectıvısm (Bağlantıcılık)</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Kavramlar:  Öğrenme İlkeleri</dc:title>
  <dc:creator>Author</dc:creator>
  <cp:lastModifiedBy>A</cp:lastModifiedBy>
  <cp:revision>58</cp:revision>
  <cp:lastPrinted>2001-07-09T23:25:13Z</cp:lastPrinted>
  <dcterms:created xsi:type="dcterms:W3CDTF">2014-09-07T23:19:35Z</dcterms:created>
  <dcterms:modified xsi:type="dcterms:W3CDTF">2020-05-04T19:37:33Z</dcterms:modified>
</cp:coreProperties>
</file>