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BFC80-08DC-419C-B856-EB6FFDE87BD0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E07B1-E0FD-4B74-BC3B-90AAF7F7BA6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E573E5-D591-4A03-89F0-EF59CC8C4635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3469E-205F-44A4-A140-220B4E5A354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3D382-9321-4666-BEC2-E32E9ACD552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PAZAR İLE İLGİLİ STRATEJİLER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dirty="0" smtClean="0"/>
              <a:t>PAZAR İLE İLGİLİ STRATEJİLER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556792"/>
            <a:ext cx="7467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Pazarların Bölümlere Ayrılması Stratejileri (Hedef Pazar Stratejisi)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Farklılaştırılmamış Pazarlama Stratejisi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Farklılaştırılmış Pazarlama Stratejisi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Yoğunlaştırılmış Pazarlama Stratejisi 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Büyüme Stratejileri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Yoğunlaşarak Büyüme Stratejileri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Birleşerek Büyüme Stratejileri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Farklılaşarak Büyüme Stratejileri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dirty="0" smtClean="0"/>
              <a:t>Yoğunlaşarak Büyüme Stratejileri</a:t>
            </a:r>
            <a:br>
              <a:rPr lang="tr-TR" sz="3800" dirty="0" smtClean="0"/>
            </a:br>
            <a:r>
              <a:rPr lang="tr-TR" sz="3800" dirty="0" smtClean="0"/>
              <a:t>Ürün-Pazar Matrisi</a:t>
            </a:r>
            <a:br>
              <a:rPr lang="tr-TR" sz="3800" dirty="0" smtClean="0"/>
            </a:br>
            <a:r>
              <a:rPr lang="tr-TR" sz="3800" dirty="0" smtClean="0"/>
              <a:t>H. </a:t>
            </a:r>
            <a:r>
              <a:rPr lang="tr-TR" sz="3800" dirty="0" err="1" smtClean="0"/>
              <a:t>Igor</a:t>
            </a:r>
            <a:r>
              <a:rPr lang="tr-TR" sz="3800" dirty="0" smtClean="0"/>
              <a:t> </a:t>
            </a:r>
            <a:r>
              <a:rPr lang="tr-TR" sz="3800" dirty="0" err="1" smtClean="0"/>
              <a:t>Ansoff</a:t>
            </a:r>
            <a:r>
              <a:rPr lang="tr-TR" sz="3800" dirty="0" smtClean="0"/>
              <a:t> Matrisi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ph idx="1"/>
          </p:nvPr>
        </p:nvGraphicFramePr>
        <p:xfrm>
          <a:off x="251520" y="1556792"/>
          <a:ext cx="10207625" cy="4808537"/>
        </p:xfrm>
        <a:graphic>
          <a:graphicData uri="http://schemas.openxmlformats.org/presentationml/2006/ole">
            <p:oleObj spid="_x0000_s1026" name="Document" r:id="rId3" imgW="6537888" imgH="3080110" progId="Word.Document.8">
              <p:embed/>
            </p:oleObj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Pazara Hakim Olma Stratejisi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00200"/>
            <a:ext cx="7931224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Bilinen bir ürün ve pazar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Marka bağlılığı yaratacak şekilde tutundurma faaliyetleri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Dağıtım kanallarında etkinlik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Fiyat rekabete göre değişiklik gösterecektir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Rekabete göre yüksek fiyat ile pazarın kaymağı alma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Ürün Geliştirme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03438"/>
            <a:ext cx="7772400" cy="4027487"/>
          </a:xfrm>
        </p:spPr>
        <p:txBody>
          <a:bodyPr/>
          <a:lstStyle/>
          <a:p>
            <a:pPr eaLnBrk="1" hangingPunct="1"/>
            <a:r>
              <a:rPr lang="tr-TR" dirty="0" smtClean="0"/>
              <a:t>Yeni ürün özellikleri geliştirmek</a:t>
            </a:r>
          </a:p>
          <a:p>
            <a:pPr eaLnBrk="1" hangingPunct="1"/>
            <a:r>
              <a:rPr lang="tr-TR" dirty="0" smtClean="0"/>
              <a:t>Üründe değişiklik yapmak (renk, biçim, estetik, model)</a:t>
            </a:r>
          </a:p>
          <a:p>
            <a:pPr eaLnBrk="1" hangingPunct="1"/>
            <a:r>
              <a:rPr lang="tr-TR" dirty="0" smtClean="0"/>
              <a:t>Değişik nitelikte ürünler geliştirmek</a:t>
            </a:r>
          </a:p>
          <a:p>
            <a:pPr eaLnBrk="1" hangingPunct="1"/>
            <a:r>
              <a:rPr lang="tr-TR" dirty="0" smtClean="0"/>
              <a:t>Büyütme, küçültme, yeniden düzenleme, birleştirme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 Geliştirme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935163"/>
            <a:ext cx="8003232" cy="3150021"/>
          </a:xfrm>
        </p:spPr>
        <p:txBody>
          <a:bodyPr/>
          <a:lstStyle/>
          <a:p>
            <a:pPr eaLnBrk="1" hangingPunct="1"/>
            <a:r>
              <a:rPr lang="tr-TR" dirty="0" smtClean="0"/>
              <a:t>Yeni coğrafik pazarlara açılmak</a:t>
            </a:r>
          </a:p>
          <a:p>
            <a:pPr lvl="1" eaLnBrk="1" hangingPunct="1"/>
            <a:r>
              <a:rPr lang="tr-TR" dirty="0" smtClean="0"/>
              <a:t>Bölgesel, ulusal veya uluslararası 	</a:t>
            </a:r>
          </a:p>
          <a:p>
            <a:pPr eaLnBrk="1" hangingPunct="1"/>
            <a:r>
              <a:rPr lang="tr-TR" dirty="0" smtClean="0"/>
              <a:t>Farklı pazar bölümlerine girmek</a:t>
            </a:r>
          </a:p>
          <a:p>
            <a:pPr lvl="1" eaLnBrk="1" hangingPunct="1"/>
            <a:r>
              <a:rPr lang="tr-TR" dirty="0" smtClean="0"/>
              <a:t>Farklı pazar bölümlerine yönelik ürün geliştirme</a:t>
            </a:r>
          </a:p>
          <a:p>
            <a:pPr lvl="1" eaLnBrk="1" hangingPunct="1"/>
            <a:r>
              <a:rPr lang="tr-TR" dirty="0" smtClean="0"/>
              <a:t>Farklı dağıtım kanalları kullanmak (internet)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Farklılaştırma (Çeşitlendirme)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355850"/>
            <a:ext cx="7467600" cy="3775075"/>
          </a:xfrm>
        </p:spPr>
        <p:txBody>
          <a:bodyPr/>
          <a:lstStyle/>
          <a:p>
            <a:pPr eaLnBrk="1" hangingPunct="1"/>
            <a:r>
              <a:rPr lang="tr-TR" smtClean="0"/>
              <a:t>Tek yönlü çeşitlendirme</a:t>
            </a:r>
          </a:p>
          <a:p>
            <a:pPr eaLnBrk="1" hangingPunct="1"/>
            <a:r>
              <a:rPr lang="tr-TR" smtClean="0"/>
              <a:t>Çok yönlü çeşitlendirme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Tek Yönlü Çeşitlendirme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187575"/>
            <a:ext cx="7543800" cy="3943350"/>
          </a:xfrm>
        </p:spPr>
        <p:txBody>
          <a:bodyPr/>
          <a:lstStyle/>
          <a:p>
            <a:pPr eaLnBrk="1" hangingPunct="1"/>
            <a:r>
              <a:rPr lang="tr-TR" dirty="0" smtClean="0"/>
              <a:t>Belirli bir ürünün türevine yönelmek</a:t>
            </a:r>
          </a:p>
          <a:p>
            <a:pPr eaLnBrk="1" hangingPunct="1"/>
            <a:r>
              <a:rPr lang="tr-TR" dirty="0" smtClean="0"/>
              <a:t>İlişkili sektörlere girilmesi</a:t>
            </a:r>
          </a:p>
          <a:p>
            <a:pPr eaLnBrk="1" hangingPunct="1"/>
            <a:r>
              <a:rPr lang="tr-TR" dirty="0" smtClean="0"/>
              <a:t>Ara mallara veya hammaddelere yönelmek</a:t>
            </a:r>
          </a:p>
          <a:p>
            <a:pPr eaLnBrk="1" hangingPunct="1"/>
            <a:r>
              <a:rPr lang="tr-TR" dirty="0" smtClean="0"/>
              <a:t>Başarılı bir ürünün ve markanın imajını diğer ürünlere de yaymak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smtClean="0"/>
              <a:t>Tek Yönlü Çeşitlendirmenin koşulları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543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Ucuz, güvenilir ve etkili bir dağıtım sistemi varsa,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İşletme mevcut işinde başarılıysa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Potansiyel olabilecek pazar bölümü varsa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Sektörde büyüme söz konusuysa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Sinerjiden yararlanmak mümkünse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Çalışma alanları arasında kaynak aktarılması mümkünse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C566-1411-4945-A19B-F69D9D07B618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PAZAR İLE İLGİLİ STRATEJİLER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Ekran Gösterisi (4:3)</PresentationFormat>
  <Paragraphs>62</Paragraphs>
  <Slides>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Document</vt:lpstr>
      <vt:lpstr>PAZAR İLE İLGİLİ STRATEJİLER</vt:lpstr>
      <vt:lpstr>PAZAR İLE İLGİLİ STRATEJİLER</vt:lpstr>
      <vt:lpstr>Yoğunlaşarak Büyüme Stratejileri Ürün-Pazar Matrisi H. Igor Ansoff Matrisi</vt:lpstr>
      <vt:lpstr>Pazara Hakim Olma Stratejisi</vt:lpstr>
      <vt:lpstr>Ürün Geliştirme</vt:lpstr>
      <vt:lpstr>Pazar Geliştirme</vt:lpstr>
      <vt:lpstr>Farklılaştırma (Çeşitlendirme)</vt:lpstr>
      <vt:lpstr>Tek Yönlü Çeşitlendirme</vt:lpstr>
      <vt:lpstr>Tek Yönlü Çeşitlendirmenin koşulları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 İLE İLGİLİ STRATEJİLER</dc:title>
  <dc:creator>SENAY SABAH</dc:creator>
  <cp:lastModifiedBy>SENAY SABAH </cp:lastModifiedBy>
  <cp:revision>1</cp:revision>
  <dcterms:created xsi:type="dcterms:W3CDTF">2018-02-12T15:51:12Z</dcterms:created>
  <dcterms:modified xsi:type="dcterms:W3CDTF">2018-02-12T15:51:35Z</dcterms:modified>
</cp:coreProperties>
</file>