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Lst>
  <p:sldSz cx="9720263" cy="64801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7789A-5EE4-E442-9522-E6E135FE1859}" v="1" dt="2018-05-23T10:58:25.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handoutMaster" Target="handoutMasters/handout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 Id="rId30" Type="http://schemas.microsoft.com/office/2015/10/relationships/revisionInfo" Target="revisionInfo.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Header Placeholder 5">
            <a:extLst>
              <a:ext uri="{FF2B5EF4-FFF2-40B4-BE49-F238E27FC236}">
                <a16:creationId xmlns:a16="http://schemas.microsoft.com/office/drawing/2014/main" id="{1850DC90-C5BC-4EFA-824A-70C5BE8C53E9}"/>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tr-TR" sz="1400" b="0" i="0" u="none" strike="noStrike" kern="1200">
              <a:ln>
                <a:noFill/>
              </a:ln>
              <a:latin typeface="Arial" pitchFamily="18"/>
              <a:ea typeface="Microsoft YaHei" pitchFamily="2"/>
              <a:cs typeface="Lucida Sans" pitchFamily="2"/>
            </a:endParaRPr>
          </a:p>
        </p:txBody>
      </p:sp>
      <p:sp>
        <p:nvSpPr>
          <p:cNvPr id="7" name="Date Placeholder 6">
            <a:extLst>
              <a:ext uri="{FF2B5EF4-FFF2-40B4-BE49-F238E27FC236}">
                <a16:creationId xmlns:a16="http://schemas.microsoft.com/office/drawing/2014/main" id="{9FE2E40F-16D7-4ED8-8D4E-2C9ADF2615B8}"/>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tr-TR" sz="1400" b="0" i="0" u="none" strike="noStrike" kern="1200">
              <a:ln>
                <a:noFill/>
              </a:ln>
              <a:latin typeface="Arial" pitchFamily="18"/>
              <a:ea typeface="Microsoft YaHei" pitchFamily="2"/>
              <a:cs typeface="Lucida Sans" pitchFamily="2"/>
            </a:endParaRPr>
          </a:p>
        </p:txBody>
      </p:sp>
      <p:sp>
        <p:nvSpPr>
          <p:cNvPr id="8" name="Footer Placeholder 7">
            <a:extLst>
              <a:ext uri="{FF2B5EF4-FFF2-40B4-BE49-F238E27FC236}">
                <a16:creationId xmlns:a16="http://schemas.microsoft.com/office/drawing/2014/main" id="{6E090F64-C658-417A-A083-6E9F83C5D699}"/>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tr-TR" sz="1400" b="0" i="0" u="none" strike="noStrike" kern="1200">
              <a:ln>
                <a:noFill/>
              </a:ln>
              <a:latin typeface="Arial" pitchFamily="18"/>
              <a:ea typeface="Microsoft YaHei" pitchFamily="2"/>
              <a:cs typeface="Lucida Sans" pitchFamily="2"/>
            </a:endParaRPr>
          </a:p>
        </p:txBody>
      </p:sp>
      <p:sp>
        <p:nvSpPr>
          <p:cNvPr id="9" name="Slide Number Placeholder 8">
            <a:extLst>
              <a:ext uri="{FF2B5EF4-FFF2-40B4-BE49-F238E27FC236}">
                <a16:creationId xmlns:a16="http://schemas.microsoft.com/office/drawing/2014/main" id="{6771658E-66B3-4B57-9A16-796E60C70B39}"/>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6358A097-48D4-455D-B64C-68C2C18CFEBA}" type="slidenum">
              <a:t>‹#›</a:t>
            </a:fld>
            <a:endParaRPr lang="tr-TR" sz="1400" b="0" i="0" u="none" strike="noStrike" kern="1200">
              <a:ln>
                <a:noFill/>
              </a:ln>
              <a:latin typeface="Arial" pitchFamily="18"/>
              <a:ea typeface="Microsoft YaHei" pitchFamily="2"/>
              <a:cs typeface="Lucida Sans" pitchFamily="2"/>
            </a:endParaRPr>
          </a:p>
        </p:txBody>
      </p:sp>
      <p:sp>
        <p:nvSpPr>
          <p:cNvPr id="2" name="Header Placeholder 1">
            <a:extLst>
              <a:ext uri="{FF2B5EF4-FFF2-40B4-BE49-F238E27FC236}">
                <a16:creationId xmlns:a16="http://schemas.microsoft.com/office/drawing/2014/main" id="{3A17640B-8AEA-4279-8427-7AFFB8F0860B}"/>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66A34D-D864-4C11-8D44-1006E7DC7F5C}"/>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01780D24-D845-4000-868F-9AADB6B2DA37}" type="datetimeFigureOut">
              <a:rPr lang="en-US"/>
              <a:t>5/23/2018</a:t>
            </a:fld>
            <a:endParaRPr lang="en-US"/>
          </a:p>
        </p:txBody>
      </p:sp>
      <p:sp>
        <p:nvSpPr>
          <p:cNvPr id="4" name="Footer Placeholder 3">
            <a:extLst>
              <a:ext uri="{FF2B5EF4-FFF2-40B4-BE49-F238E27FC236}">
                <a16:creationId xmlns:a16="http://schemas.microsoft.com/office/drawing/2014/main" id="{01260AC9-1C1F-48CD-98A6-60738984D7B2}"/>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46361A-E9F1-4295-A05A-09C66A298456}"/>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FFF9C10C-56B5-448B-A3DE-BBA94C3A6FDF}" type="slidenum">
              <a:t>‹#›</a:t>
            </a:fld>
            <a:endParaRPr lang="en-US"/>
          </a:p>
        </p:txBody>
      </p:sp>
    </p:spTree>
    <p:extLst>
      <p:ext uri="{BB962C8B-B14F-4D97-AF65-F5344CB8AC3E}">
        <p14:creationId xmlns:p14="http://schemas.microsoft.com/office/powerpoint/2010/main" val="34158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2A3B888-89B9-422D-A95C-DE2FD6BD54B3}" type="datetimeFigureOut">
              <a:rPr lang="en-US"/>
              <a:t>5/23/2018</a:t>
            </a:fld>
            <a:endParaRPr lang="en-US"/>
          </a:p>
        </p:txBody>
      </p:sp>
      <p:sp>
        <p:nvSpPr>
          <p:cNvPr id="4" name="Slide Image Placeholder 3"/>
          <p:cNvSpPr>
            <a:spLocks noGrp="1" noRot="1" noChangeAspect="1"/>
          </p:cNvSpPr>
          <p:nvPr>
            <p:ph type="sldImg" idx="2"/>
          </p:nvPr>
        </p:nvSpPr>
        <p:spPr>
          <a:xfrm>
            <a:off x="1073150" y="1336675"/>
            <a:ext cx="541337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Image Placeholder 7">
            <a:extLst>
              <a:ext uri="{FF2B5EF4-FFF2-40B4-BE49-F238E27FC236}">
                <a16:creationId xmlns:a16="http://schemas.microsoft.com/office/drawing/2014/main" id="{6518C7E0-A9AB-482D-96F1-6EC4995122E8}"/>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9" name="Notes Placeholder 8">
            <a:extLst>
              <a:ext uri="{FF2B5EF4-FFF2-40B4-BE49-F238E27FC236}">
                <a16:creationId xmlns:a16="http://schemas.microsoft.com/office/drawing/2014/main" id="{213E73F0-FD4A-4EB2-BD36-558B59BCAF28}"/>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tr-TR"/>
          </a:p>
        </p:txBody>
      </p:sp>
      <p:sp>
        <p:nvSpPr>
          <p:cNvPr id="10" name="Header Placeholder 9">
            <a:extLst>
              <a:ext uri="{FF2B5EF4-FFF2-40B4-BE49-F238E27FC236}">
                <a16:creationId xmlns:a16="http://schemas.microsoft.com/office/drawing/2014/main" id="{0EE33A62-7B5C-48E6-AF1D-6705189E554A}"/>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11" name="Date Placeholder 10">
            <a:extLst>
              <a:ext uri="{FF2B5EF4-FFF2-40B4-BE49-F238E27FC236}">
                <a16:creationId xmlns:a16="http://schemas.microsoft.com/office/drawing/2014/main" id="{ED4F2191-6C44-4B7A-8006-8D9DF3CDE12A}"/>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12" name="Footer Placeholder 11">
            <a:extLst>
              <a:ext uri="{FF2B5EF4-FFF2-40B4-BE49-F238E27FC236}">
                <a16:creationId xmlns:a16="http://schemas.microsoft.com/office/drawing/2014/main" id="{D373627C-F6DC-4A23-8FF1-91376CE5A4EF}"/>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13" name="Slide Number Placeholder 12">
            <a:extLst>
              <a:ext uri="{FF2B5EF4-FFF2-40B4-BE49-F238E27FC236}">
                <a16:creationId xmlns:a16="http://schemas.microsoft.com/office/drawing/2014/main" id="{E6CA8360-914B-484A-86B4-CB8F3F010D40}"/>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tr-TR" sz="1400" kern="1200">
                <a:latin typeface="Times New Roman" pitchFamily="18"/>
                <a:ea typeface="Lucida Sans Unicode" pitchFamily="2"/>
                <a:cs typeface="Tahoma" pitchFamily="2"/>
              </a:defRPr>
            </a:lvl1pPr>
          </a:lstStyle>
          <a:p>
            <a:pPr lvl="0"/>
            <a:fld id="{F89BF2DC-04A0-408D-94B6-C5F0BBE5B17C}" type="slidenum">
              <a:t>‹#›</a:t>
            </a:fld>
            <a:endParaRPr lang="tr-T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A22519CE-DD11-4D0F-A40E-E87B5DAB8887}" type="slidenum">
              <a:t>‹#›</a:t>
            </a:fld>
            <a:endParaRPr lang="en-US"/>
          </a:p>
        </p:txBody>
      </p:sp>
    </p:spTree>
    <p:extLst>
      <p:ext uri="{BB962C8B-B14F-4D97-AF65-F5344CB8AC3E}">
        <p14:creationId xmlns:p14="http://schemas.microsoft.com/office/powerpoint/2010/main" val="638484047"/>
      </p:ext>
    </p:extLst>
  </p:cSld>
  <p:clrMap bg1="lt1" tx1="dk1" bg2="lt2" tx2="dk2" accent1="accent1" accent2="accent2" accent3="accent3" accent4="accent4" accent5="accent5" accent6="accent6" hlink="hlink" folHlink="folHlink"/>
  <p:notesStyle>
    <a:lvl1pPr marL="216000" marR="0" indent="-216000" rtl="0" hangingPunct="0">
      <a:tabLst/>
      <a:defRPr lang="tr-T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2BA271EC-143D-4789-BBFA-0B251A98A032}"/>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A2A8165B-17D7-427E-93EA-93DD393E53B1}"/>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0A27610-C597-4CFE-903C-BF2BB8F3A65C}"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42D5ECB6-286B-42F2-A873-96AF34A80ED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3360C00-9499-42A9-AD01-769E99D21AE1}"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6C2471D6-29CF-46AE-94D4-F409AE4A5D35}"/>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C070C63-78DE-4514-8141-B45830E64561}"/>
              </a:ext>
            </a:extLst>
          </p:cNvPr>
          <p:cNvSpPr txBox="1">
            <a:spLocks noGrp="1"/>
          </p:cNvSpPr>
          <p:nvPr>
            <p:ph type="body" sz="quarter" idx="1"/>
          </p:nvPr>
        </p:nvSpPr>
        <p:spPr>
          <a:xfrm>
            <a:off x="756000" y="5078520"/>
            <a:ext cx="6047640" cy="4811040"/>
          </a:xfrm>
          <a:noFill/>
          <a:ln>
            <a:noFill/>
          </a:ln>
        </p:spPr>
        <p:txBody>
          <a:bodyPr lIns="0" tIns="0" rIns="0" bIns="0">
            <a:spAutoFit/>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2926E759-6D72-4BA4-A4D9-E29A3C27FEC7}"/>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375E1291-7352-4894-901C-D281568E3A1F}"/>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2057404-F9E9-4419-A959-84E5A9DDA032}"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FA72BEE1-C4EA-4932-8707-C04767A15B3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C8EBB66-4B1A-4DC2-A56D-2CA0155FF8BD}"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93F80816-E33D-4A53-9FEB-A957122DD50B}"/>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2DB2CB4-5FEF-45CE-9F7F-5951411F30E6}"/>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54D1F15C-4450-4288-B013-52089CCC904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623EB169-9097-4419-8CFA-CDA54FC7A7B2}"/>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9AE626D-6503-4DD6-A4DD-7231FBE532D2}"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5F7433C3-3E69-4732-8163-9E121E03CE63}"/>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6798CBB-707A-4734-B152-F8210DFB4FA8}"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AC8212F9-0BDB-4140-A20A-71D5CAD216A9}"/>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C447D22-5BF6-4B35-8C13-25875EBDA166}"/>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23F8378E-57D5-4727-BF81-9831213B8E66}"/>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73762517-0697-420F-8EB3-978F68B7A09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732FF35-5F56-4B1C-907B-550A9CDF5129}"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74276BC6-1EDE-4A44-958B-D20E47047EE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E22C5AE-DFF9-4D13-9DB7-3FC6EACD0883}"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9EEFA4BB-384F-4F6B-9C84-5D122611E172}"/>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626FA8A-1C45-4841-A310-D561579E144B}"/>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5BCF6113-6BB3-46B4-AE76-219447CFE8D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C421AA57-BCCF-48D7-AD23-5849224EBA7F}"/>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2D4053A-5610-44B1-A34A-54D6FE1D6045}"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8084525A-E395-408B-AE65-557C279075D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A410922-D5DA-40F3-AD14-8F3ABA6CFDD0}"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97B373D2-B150-419B-A446-FF846E92C76B}"/>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6BE9B92-BDB9-40A4-8ED6-9E235AC7D407}"/>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59EA88B-B046-49BA-A8F2-7508186B75B5}"/>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35D67C91-A665-4015-B482-B79D91956A6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5B0E083-7A91-4745-89FD-59B35584F871}"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127402DF-9A47-4B2F-BF4C-C01E3C230694}"/>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6AC5E4F-293A-4BB7-9779-0F1D7FA1D848}"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AB349093-B8E9-4E13-AA95-DDE3702EF513}"/>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11E9978-D20D-4C61-8F8D-1E1BC65C6374}"/>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A767CF28-06C4-483C-897F-E408A5B5CAC8}"/>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5DFEDBA8-DD01-4A11-9A3D-555D6F5F963F}"/>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C38002C-DDB5-4664-8F1D-B5098C82C278}"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368D53A9-B060-444D-8497-3886BDF93333}"/>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1456D7B-FA16-4B8B-BC86-3856035C699C}"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D66AD967-7A25-4574-9F34-5D5086FF7CEC}"/>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133573-6919-42B2-B200-E3B55631DB0A}"/>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5D39867-9EB9-43A3-B129-40FD7E3C7E7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BE58E6AE-E746-4321-A4F0-90ECD362115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D48D63C-0F06-46A7-BD68-C4DEA71A6A59}"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F967A727-8220-4836-8929-F76DCEAADBD2}"/>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E35B6F1-7BC4-476E-8C48-D6F20937F142}"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AE4DA58D-DEDA-461C-AB6E-0601018201D6}"/>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655FB5A-50A2-4676-A0D4-4129E6D61060}"/>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B16AE2D9-8D17-4E62-86DD-E1262E7E7038}"/>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922E3BC8-3B25-4072-8337-D554FB649220}"/>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AADE085-4A4C-4854-96A7-B06D6C75E2E5}"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5B3780D0-4193-49A2-B627-EADE91495FE1}"/>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7039491-D879-4B69-A4A6-28C1A1F50D95}"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B56F1972-A305-45AE-A7C2-9A7A88D73223}"/>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68DEF41-3CF4-483D-B1D1-DC449EA7C639}"/>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7EAA279D-1D21-41C5-8F6B-8F6AB431D2BD}"/>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4B325211-44D2-40F6-A62B-D7C02335FB99}"/>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4CDBAFB-0452-41D2-95DF-BF4703A75FC2}"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F2178911-F7FD-47F0-A84B-771F1C7A45BE}"/>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55D2227-8985-4F92-879E-D2266C62E241}"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EA06EB5F-420B-473B-B121-79606A299176}"/>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32FCF3F-F5E8-4DD8-8002-503BDC748207}"/>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B79B3720-D0A6-4D8E-88DC-6D7AA62D8F52}"/>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77FD7D32-A050-4F0D-AD17-6CEE788AB926}"/>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35DAA54-278F-49CF-B1CD-5A4FC68958E4}"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4FB180D3-6F93-4C2E-ADF3-CC282513012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CEE8175-6F3D-4DBD-85A4-8B42171C46C0}"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6B390F9E-3854-4245-8619-8DFDD7F68750}"/>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F996B0F-452A-44E3-8F95-56552205B6D2}"/>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1DF70E3E-2295-4A24-B3D2-2B421F7C6DD4}"/>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3FC30659-8996-4433-A5C8-69E2C75AB9F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B60086C-FF45-49EE-80B1-127E47C999E7}"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93EC6395-4509-46DA-B47C-535A9622593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261B8FB-DC9F-4333-83D5-5CDECE173C26}"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09576D17-B6B1-47C4-AE42-B2C6830E3E40}"/>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F831DA4-CC4C-4A94-BE3B-BABF04FDF389}"/>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78D357B-1F36-4106-BF62-64439A151158}"/>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677935C9-74C1-454C-AEDC-2D027445F563}"/>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B05A5AD-E1E8-4E8D-8E52-D167B343ABB2}"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559F1914-EDEF-4033-B035-121FD850E768}"/>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D81C2FC-A827-4C19-AC0C-7815F4241866}"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64BE89D9-1445-4A75-9D30-E6BCF9606153}"/>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8C4B0A-C4A8-4A7D-9EE3-1BF39EB79781}"/>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2B5CDBF-7B19-46C7-A05B-D2D5E753BF10}"/>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495BEC91-23A0-4CD7-AF74-B5BA5D4A69A9}"/>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55D4670-7CEB-4143-B81D-E0EAF97FC43B}"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872CB61F-0538-45C9-86EB-B07C615F4D3E}"/>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A963B09-1382-46A0-A370-E76D3310EB82}"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A03349A6-DBFB-48F1-A1A3-F4F50D374287}"/>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5773FC5-7F48-4118-8E44-EFC2C2EE2CFF}"/>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A8DC9B00-4CF2-4D5D-955D-B517DB7AB995}"/>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DF210A89-8D23-4B2B-A0AA-84FFB0386E3B}"/>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A4D9690-4F75-4267-B116-8C4B60E0F5FB}"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22</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59B1FB6E-D123-46A8-8FD2-DE38D6CCCDAD}"/>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743DF92-0E0E-4F47-832F-C9754B5BEBE1}"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B3B0CD9A-38E3-462F-86E3-DEA9EF17A033}"/>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A8BDDEA-50A0-4F17-AD25-3AB793666241}"/>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775C099-1E21-4A1E-8541-42CD44E69D8C}"/>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4EAB92B8-B164-481D-B324-A04E323AEB60}"/>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68552A9-5804-413E-99CD-9002B6F6E158}"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82C089D6-FA49-4870-899E-67D8457CEC00}"/>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2E87F36-CA10-4055-ABFE-AAF6DD29ADA8}"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847BCA15-4799-42D5-8B25-B033A8CC653F}"/>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E5040EE-6BA5-4D75-AC42-A78309665670}"/>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33285D78-C8FE-4E5A-ACCC-E921189A20C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7CAB3696-921F-444E-962E-06016817CCD6}"/>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0517CE2-6215-4C41-BA85-F583ED2F12CE}"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202131BE-1C04-4500-84F5-7829841E8F80}"/>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17CD8DD-20FD-4C13-A387-5B5AF464F925}"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2DBFB189-40A1-4FCB-A842-DFDBD7FAF4CF}"/>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98FCBC3-6C2A-43C1-96BF-4C78D03A49C7}"/>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DAECEF6B-3B02-4F4E-957D-BE38DD35CF53}"/>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3A07EC24-CDCA-4D15-9138-CCD204A0E935}"/>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3E16566-F346-4A89-A73E-67D19FD7F0F9}"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F04D2377-6DED-4B42-A806-5341F3FB6004}"/>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8F29E31-1DBB-48C5-B93C-C688C237B2FF}"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320B29C0-83E9-48FB-875D-5D0E80850240}"/>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89571E9-C012-4ED5-AB10-D12481D44E1E}"/>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3D0E914-9AD3-422C-B9FE-8F2A6A2F1ECB}"/>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349BA9A9-2882-4489-92DD-5C21422305F0}"/>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20209F1-DD2C-45D8-AC2E-46BDD79A7275}"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DD8BA9A8-702D-4A37-B95B-17152DA124E6}"/>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CE08C57-0CCB-4052-9C2A-4D9F791CBAB7}"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CF8A1A97-D53E-4F4D-B55F-35E21CAD57E5}"/>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8CCADDC-DACB-426D-96B6-B382A531F014}"/>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916752A-FFB1-4EF2-9B9C-46CEB3145111}"/>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5A8985FA-A3A0-4E79-AC22-11B99C21D3E9}"/>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AF73BCB-C3D1-4272-B22C-047D81994EAC}"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BC79C0D1-8791-49DA-9E5D-23DBAF16BF2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7AAAF5F-F417-45B5-83F9-8AA9CF2CE8FC}"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964DF4F7-6011-4FB0-8FAD-4DB6CA9CADED}"/>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88795F3-BF3B-4726-AC60-23227F775F81}"/>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BE286F22-02E8-47D3-B45D-A2703CDFCEA6}"/>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A8EB348F-F24E-4D95-80E0-D2BD2808DE6E}"/>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22B43B8-A004-4A55-A438-EBB7F7A00E59}"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789158A1-A699-4C3D-A9F5-60160AD9B787}"/>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7A5F4C0-5ECD-4FF1-9A85-E7BF5866DF84}"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1280128D-9323-4AA0-9289-6EDA510F9DB1}"/>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B83747F-91C3-42B2-9863-961DF7C09F15}"/>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634D4806-5529-4998-A443-6AABD2FE54D9}"/>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2A3B888-89B9-422D-A95C-DE2FD6BD54B3}"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5/23/2018</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id="{D5CEF32F-71D2-47A8-A83D-1BDCF5338BD3}"/>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C7346E2-D7A0-473C-9695-A9F0B1C52643}" type="slidenum">
              <a:rPr kumimoji="0" lang="tr-TR"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tr-TR"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11" name="Slide Number Placeholder 6">
            <a:extLst>
              <a:ext uri="{FF2B5EF4-FFF2-40B4-BE49-F238E27FC236}">
                <a16:creationId xmlns:a16="http://schemas.microsoft.com/office/drawing/2014/main" id="{96D8960A-7AEE-4C5E-92A9-958184590101}"/>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DBB21CE-0328-4FBB-B0FE-022216E0319E}" type="slidenum">
              <a:rPr kumimoji="0" lang="en-US" sz="1400" b="0" i="0" u="none" strike="noStrike" kern="1200" cap="none" spc="0" normalizeH="0" baseline="0" noProof="0" smtClean="0">
                <a:ln>
                  <a:noFill/>
                </a:ln>
                <a:solidFill>
                  <a:schemeClr val="tx1"/>
                </a:solidFill>
                <a:effectLst/>
                <a:uLnTx/>
                <a:uFillTx/>
                <a:latin typeface="Times New Roman" pitchFamily="18"/>
                <a:ea typeface="Lucida Sans Unicode"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chemeClr val="tx1"/>
              </a:solidFill>
              <a:effectLst/>
              <a:uLnTx/>
              <a:uFillTx/>
              <a:latin typeface="Times New Roman" pitchFamily="18"/>
              <a:ea typeface="Lucida Sans Unicode" pitchFamily="2"/>
              <a:cs typeface="Tahoma" pitchFamily="2"/>
            </a:endParaRPr>
          </a:p>
        </p:txBody>
      </p:sp>
      <p:sp>
        <p:nvSpPr>
          <p:cNvPr id="2" name="Slide Image Placeholder 1">
            <a:extLst>
              <a:ext uri="{FF2B5EF4-FFF2-40B4-BE49-F238E27FC236}">
                <a16:creationId xmlns:a16="http://schemas.microsoft.com/office/drawing/2014/main" id="{89E7CF56-7286-4149-AB78-768E312FB52E}"/>
              </a:ext>
            </a:extLst>
          </p:cNvPr>
          <p:cNvSpPr>
            <a:spLocks noGrp="1" noRot="1" noChangeAspect="1" noResize="1"/>
          </p:cNvSpPr>
          <p:nvPr>
            <p:ph type="sldImg"/>
          </p:nvPr>
        </p:nvSpPr>
        <p:spPr>
          <a:xfrm>
            <a:off x="1107000" y="812520"/>
            <a:ext cx="5345280" cy="400895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9D97395-E2AA-4594-9AE5-7415C2375D37}"/>
              </a:ext>
            </a:extLst>
          </p:cNvPr>
          <p:cNvSpPr txBox="1">
            <a:spLocks noGrp="1"/>
          </p:cNvSpPr>
          <p:nvPr>
            <p:ph type="body" sz="quarter" idx="1"/>
          </p:nvPr>
        </p:nvSpPr>
        <p:spPr>
          <a:xfrm>
            <a:off x="756000" y="5078520"/>
            <a:ext cx="6047640" cy="4811040"/>
          </a:xfrm>
          <a:noFill/>
          <a:ln>
            <a:noFill/>
          </a:ln>
        </p:spPr>
        <p:txBody>
          <a:bodyPr lIns="0" tIns="0" rIns="0" bIns="0"/>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388B-A785-45E8-9102-FAD320DCBB6E}"/>
              </a:ext>
            </a:extLst>
          </p:cNvPr>
          <p:cNvSpPr>
            <a:spLocks noGrp="1"/>
          </p:cNvSpPr>
          <p:nvPr>
            <p:ph type="ctrTitle"/>
          </p:nvPr>
        </p:nvSpPr>
        <p:spPr>
          <a:xfrm>
            <a:off x="1214438" y="1060450"/>
            <a:ext cx="7291387" cy="22558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8BF41F-DE66-4632-BEFA-096C30A7AE05}"/>
              </a:ext>
            </a:extLst>
          </p:cNvPr>
          <p:cNvSpPr>
            <a:spLocks noGrp="1"/>
          </p:cNvSpPr>
          <p:nvPr>
            <p:ph type="subTitle" idx="1"/>
          </p:nvPr>
        </p:nvSpPr>
        <p:spPr>
          <a:xfrm>
            <a:off x="1214438" y="3403600"/>
            <a:ext cx="7291387"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049EB-B781-43A7-9242-03F2DE4231D1}"/>
              </a:ext>
            </a:extLst>
          </p:cNvPr>
          <p:cNvSpPr>
            <a:spLocks noGrp="1"/>
          </p:cNvSpPr>
          <p:nvPr>
            <p:ph type="dt" sz="half" idx="10"/>
          </p:nvPr>
        </p:nvSpPr>
        <p:spPr>
          <a:xfrm>
            <a:off x="486000" y="5903280"/>
            <a:ext cx="2264400" cy="446759"/>
          </a:xfrm>
        </p:spPr>
        <p:txBody>
          <a:bodyPr/>
          <a:lstStyle/>
          <a:p>
            <a:pPr lvl="0"/>
            <a:endParaRPr lang="tr-TR"/>
          </a:p>
        </p:txBody>
      </p:sp>
      <p:sp>
        <p:nvSpPr>
          <p:cNvPr id="5" name="Footer Placeholder 4">
            <a:extLst>
              <a:ext uri="{FF2B5EF4-FFF2-40B4-BE49-F238E27FC236}">
                <a16:creationId xmlns:a16="http://schemas.microsoft.com/office/drawing/2014/main" id="{2746BA36-25D9-4493-B7A0-565BB95659FB}"/>
              </a:ext>
            </a:extLst>
          </p:cNvPr>
          <p:cNvSpPr>
            <a:spLocks noGrp="1"/>
          </p:cNvSpPr>
          <p:nvPr>
            <p:ph type="ftr" sz="quarter" idx="11"/>
          </p:nvPr>
        </p:nvSpPr>
        <p:spPr>
          <a:xfrm>
            <a:off x="3324239" y="5903280"/>
            <a:ext cx="3080880" cy="446759"/>
          </a:xfrm>
        </p:spPr>
        <p:txBody>
          <a:bodyPr/>
          <a:lstStyle/>
          <a:p>
            <a:pPr lvl="0"/>
            <a:endParaRPr lang="tr-TR"/>
          </a:p>
        </p:txBody>
      </p:sp>
      <p:sp>
        <p:nvSpPr>
          <p:cNvPr id="6" name="Slide Number Placeholder 5">
            <a:extLst>
              <a:ext uri="{FF2B5EF4-FFF2-40B4-BE49-F238E27FC236}">
                <a16:creationId xmlns:a16="http://schemas.microsoft.com/office/drawing/2014/main" id="{94D8C02C-A104-4CD7-8CE1-42C77B8456DF}"/>
              </a:ext>
            </a:extLst>
          </p:cNvPr>
          <p:cNvSpPr>
            <a:spLocks noGrp="1"/>
          </p:cNvSpPr>
          <p:nvPr>
            <p:ph type="sldNum" sz="quarter" idx="12"/>
          </p:nvPr>
        </p:nvSpPr>
        <p:spPr>
          <a:xfrm>
            <a:off x="6969240" y="5903280"/>
            <a:ext cx="2264400" cy="446759"/>
          </a:xfrm>
        </p:spPr>
        <p:txBody>
          <a:bodyPr/>
          <a:lstStyle/>
          <a:p>
            <a:pPr lvl="0"/>
            <a:fld id="{AFE04DBB-7FF5-4ECC-BED7-673D8DBC82F1}" type="slidenum">
              <a:t>‹#›</a:t>
            </a:fld>
            <a:endParaRPr lang="tr-TR"/>
          </a:p>
        </p:txBody>
      </p:sp>
    </p:spTree>
    <p:extLst>
      <p:ext uri="{BB962C8B-B14F-4D97-AF65-F5344CB8AC3E}">
        <p14:creationId xmlns:p14="http://schemas.microsoft.com/office/powerpoint/2010/main" val="409897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1E3D-20F8-42DC-A98B-3D01C450C6A8}"/>
              </a:ext>
            </a:extLst>
          </p:cNvPr>
          <p:cNvSpPr>
            <a:spLocks noGrp="1"/>
          </p:cNvSpPr>
          <p:nvPr>
            <p:ph type="title"/>
          </p:nvPr>
        </p:nvSpPr>
        <p:spPr>
          <a:xfrm>
            <a:off x="486000" y="258120"/>
            <a:ext cx="8747640" cy="10818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0356DE-0E4A-4850-A8DE-62E5C5A82D85}"/>
              </a:ext>
            </a:extLst>
          </p:cNvPr>
          <p:cNvSpPr>
            <a:spLocks noGrp="1"/>
          </p:cNvSpPr>
          <p:nvPr>
            <p:ph type="body" orient="vert" idx="1"/>
          </p:nvPr>
        </p:nvSpPr>
        <p:spPr>
          <a:xfrm>
            <a:off x="486000" y="1516320"/>
            <a:ext cx="8747640" cy="4276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8E661-BF47-462A-9D3F-2E365ACED01B}"/>
              </a:ext>
            </a:extLst>
          </p:cNvPr>
          <p:cNvSpPr>
            <a:spLocks noGrp="1"/>
          </p:cNvSpPr>
          <p:nvPr>
            <p:ph type="dt" sz="half" idx="10"/>
          </p:nvPr>
        </p:nvSpPr>
        <p:spPr>
          <a:xfrm>
            <a:off x="486000" y="5903280"/>
            <a:ext cx="2264400" cy="446759"/>
          </a:xfrm>
        </p:spPr>
        <p:txBody>
          <a:bodyPr/>
          <a:lstStyle/>
          <a:p>
            <a:pPr lvl="0"/>
            <a:endParaRPr lang="tr-TR"/>
          </a:p>
        </p:txBody>
      </p:sp>
      <p:sp>
        <p:nvSpPr>
          <p:cNvPr id="5" name="Footer Placeholder 4">
            <a:extLst>
              <a:ext uri="{FF2B5EF4-FFF2-40B4-BE49-F238E27FC236}">
                <a16:creationId xmlns:a16="http://schemas.microsoft.com/office/drawing/2014/main" id="{DDF7CA88-ECF9-4BD8-B01A-70F7C81E6786}"/>
              </a:ext>
            </a:extLst>
          </p:cNvPr>
          <p:cNvSpPr>
            <a:spLocks noGrp="1"/>
          </p:cNvSpPr>
          <p:nvPr>
            <p:ph type="ftr" sz="quarter" idx="11"/>
          </p:nvPr>
        </p:nvSpPr>
        <p:spPr>
          <a:xfrm>
            <a:off x="3324239" y="5903280"/>
            <a:ext cx="3080880" cy="446759"/>
          </a:xfrm>
        </p:spPr>
        <p:txBody>
          <a:bodyPr/>
          <a:lstStyle/>
          <a:p>
            <a:pPr lvl="0"/>
            <a:endParaRPr lang="tr-TR"/>
          </a:p>
        </p:txBody>
      </p:sp>
      <p:sp>
        <p:nvSpPr>
          <p:cNvPr id="6" name="Slide Number Placeholder 5">
            <a:extLst>
              <a:ext uri="{FF2B5EF4-FFF2-40B4-BE49-F238E27FC236}">
                <a16:creationId xmlns:a16="http://schemas.microsoft.com/office/drawing/2014/main" id="{B5222328-0BAE-4930-8333-98F64CBFBCB6}"/>
              </a:ext>
            </a:extLst>
          </p:cNvPr>
          <p:cNvSpPr>
            <a:spLocks noGrp="1"/>
          </p:cNvSpPr>
          <p:nvPr>
            <p:ph type="sldNum" sz="quarter" idx="12"/>
          </p:nvPr>
        </p:nvSpPr>
        <p:spPr>
          <a:xfrm>
            <a:off x="6969240" y="5903280"/>
            <a:ext cx="2264400" cy="446759"/>
          </a:xfrm>
        </p:spPr>
        <p:txBody>
          <a:bodyPr/>
          <a:lstStyle/>
          <a:p>
            <a:pPr lvl="0"/>
            <a:fld id="{7E0994F8-5941-4BC1-BA97-E59817837587}" type="slidenum">
              <a:t>‹#›</a:t>
            </a:fld>
            <a:endParaRPr lang="tr-TR"/>
          </a:p>
        </p:txBody>
      </p:sp>
    </p:spTree>
    <p:extLst>
      <p:ext uri="{BB962C8B-B14F-4D97-AF65-F5344CB8AC3E}">
        <p14:creationId xmlns:p14="http://schemas.microsoft.com/office/powerpoint/2010/main" val="72433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06C50-243C-4750-B2EB-6D619305EE65}"/>
              </a:ext>
            </a:extLst>
          </p:cNvPr>
          <p:cNvSpPr>
            <a:spLocks noGrp="1"/>
          </p:cNvSpPr>
          <p:nvPr>
            <p:ph type="title" orient="vert"/>
          </p:nvPr>
        </p:nvSpPr>
        <p:spPr>
          <a:xfrm>
            <a:off x="7046913" y="258763"/>
            <a:ext cx="2185987" cy="55340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3EBA1F-479F-4EA8-9B14-C75D55823E4F}"/>
              </a:ext>
            </a:extLst>
          </p:cNvPr>
          <p:cNvSpPr>
            <a:spLocks noGrp="1"/>
          </p:cNvSpPr>
          <p:nvPr>
            <p:ph type="body" orient="vert" idx="1"/>
          </p:nvPr>
        </p:nvSpPr>
        <p:spPr>
          <a:xfrm>
            <a:off x="485775" y="258763"/>
            <a:ext cx="6408738" cy="55340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A836C-772D-4277-924E-DF05596677B6}"/>
              </a:ext>
            </a:extLst>
          </p:cNvPr>
          <p:cNvSpPr>
            <a:spLocks noGrp="1"/>
          </p:cNvSpPr>
          <p:nvPr>
            <p:ph type="dt" sz="half" idx="10"/>
          </p:nvPr>
        </p:nvSpPr>
        <p:spPr>
          <a:xfrm>
            <a:off x="486000" y="5903280"/>
            <a:ext cx="2264400" cy="446759"/>
          </a:xfrm>
        </p:spPr>
        <p:txBody>
          <a:bodyPr/>
          <a:lstStyle/>
          <a:p>
            <a:pPr lvl="0"/>
            <a:endParaRPr lang="tr-TR"/>
          </a:p>
        </p:txBody>
      </p:sp>
      <p:sp>
        <p:nvSpPr>
          <p:cNvPr id="5" name="Footer Placeholder 4">
            <a:extLst>
              <a:ext uri="{FF2B5EF4-FFF2-40B4-BE49-F238E27FC236}">
                <a16:creationId xmlns:a16="http://schemas.microsoft.com/office/drawing/2014/main" id="{F84EB80E-5D3D-474A-AE40-087C55898C8A}"/>
              </a:ext>
            </a:extLst>
          </p:cNvPr>
          <p:cNvSpPr>
            <a:spLocks noGrp="1"/>
          </p:cNvSpPr>
          <p:nvPr>
            <p:ph type="ftr" sz="quarter" idx="11"/>
          </p:nvPr>
        </p:nvSpPr>
        <p:spPr>
          <a:xfrm>
            <a:off x="3324239" y="5903280"/>
            <a:ext cx="3080880" cy="446759"/>
          </a:xfrm>
        </p:spPr>
        <p:txBody>
          <a:bodyPr/>
          <a:lstStyle/>
          <a:p>
            <a:pPr lvl="0"/>
            <a:endParaRPr lang="tr-TR"/>
          </a:p>
        </p:txBody>
      </p:sp>
      <p:sp>
        <p:nvSpPr>
          <p:cNvPr id="6" name="Slide Number Placeholder 5">
            <a:extLst>
              <a:ext uri="{FF2B5EF4-FFF2-40B4-BE49-F238E27FC236}">
                <a16:creationId xmlns:a16="http://schemas.microsoft.com/office/drawing/2014/main" id="{438D2E30-55CB-4D75-A044-4582204877BF}"/>
              </a:ext>
            </a:extLst>
          </p:cNvPr>
          <p:cNvSpPr>
            <a:spLocks noGrp="1"/>
          </p:cNvSpPr>
          <p:nvPr>
            <p:ph type="sldNum" sz="quarter" idx="12"/>
          </p:nvPr>
        </p:nvSpPr>
        <p:spPr>
          <a:xfrm>
            <a:off x="6969240" y="5903280"/>
            <a:ext cx="2264400" cy="446759"/>
          </a:xfrm>
        </p:spPr>
        <p:txBody>
          <a:bodyPr/>
          <a:lstStyle/>
          <a:p>
            <a:pPr lvl="0"/>
            <a:fld id="{D70D5505-E279-48BA-A187-2C22662BE2B1}" type="slidenum">
              <a:t>‹#›</a:t>
            </a:fld>
            <a:endParaRPr lang="tr-TR"/>
          </a:p>
        </p:txBody>
      </p:sp>
    </p:spTree>
    <p:extLst>
      <p:ext uri="{BB962C8B-B14F-4D97-AF65-F5344CB8AC3E}">
        <p14:creationId xmlns:p14="http://schemas.microsoft.com/office/powerpoint/2010/main" val="128679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1162-6FE2-49BB-A644-D13237884099}"/>
              </a:ext>
            </a:extLst>
          </p:cNvPr>
          <p:cNvSpPr>
            <a:spLocks noGrp="1"/>
          </p:cNvSpPr>
          <p:nvPr>
            <p:ph type="title"/>
          </p:nvPr>
        </p:nvSpPr>
        <p:spPr>
          <a:xfrm>
            <a:off x="486000" y="258120"/>
            <a:ext cx="8747640" cy="1081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5CC69F-5897-4DD4-9F23-B36B098514BE}"/>
              </a:ext>
            </a:extLst>
          </p:cNvPr>
          <p:cNvSpPr>
            <a:spLocks noGrp="1"/>
          </p:cNvSpPr>
          <p:nvPr>
            <p:ph idx="1"/>
          </p:nvPr>
        </p:nvSpPr>
        <p:spPr>
          <a:xfrm>
            <a:off x="486000" y="1516320"/>
            <a:ext cx="8747640" cy="4276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979C0-738D-45D7-BEB0-58791A1BDDDD}"/>
              </a:ext>
            </a:extLst>
          </p:cNvPr>
          <p:cNvSpPr>
            <a:spLocks noGrp="1"/>
          </p:cNvSpPr>
          <p:nvPr>
            <p:ph type="dt" sz="half" idx="10"/>
          </p:nvPr>
        </p:nvSpPr>
        <p:spPr>
          <a:xfrm>
            <a:off x="486000" y="5903280"/>
            <a:ext cx="2264400" cy="446759"/>
          </a:xfrm>
        </p:spPr>
        <p:txBody>
          <a:bodyPr/>
          <a:lstStyle/>
          <a:p>
            <a:pPr lvl="0"/>
            <a:endParaRPr lang="tr-TR"/>
          </a:p>
        </p:txBody>
      </p:sp>
      <p:sp>
        <p:nvSpPr>
          <p:cNvPr id="5" name="Footer Placeholder 4">
            <a:extLst>
              <a:ext uri="{FF2B5EF4-FFF2-40B4-BE49-F238E27FC236}">
                <a16:creationId xmlns:a16="http://schemas.microsoft.com/office/drawing/2014/main" id="{07D274A5-9529-4CA8-ADB2-179C189D3F8D}"/>
              </a:ext>
            </a:extLst>
          </p:cNvPr>
          <p:cNvSpPr>
            <a:spLocks noGrp="1"/>
          </p:cNvSpPr>
          <p:nvPr>
            <p:ph type="ftr" sz="quarter" idx="11"/>
          </p:nvPr>
        </p:nvSpPr>
        <p:spPr>
          <a:xfrm>
            <a:off x="3324239" y="5903280"/>
            <a:ext cx="3080880" cy="446759"/>
          </a:xfrm>
        </p:spPr>
        <p:txBody>
          <a:bodyPr/>
          <a:lstStyle/>
          <a:p>
            <a:pPr lvl="0"/>
            <a:endParaRPr lang="tr-TR"/>
          </a:p>
        </p:txBody>
      </p:sp>
      <p:sp>
        <p:nvSpPr>
          <p:cNvPr id="6" name="Slide Number Placeholder 5">
            <a:extLst>
              <a:ext uri="{FF2B5EF4-FFF2-40B4-BE49-F238E27FC236}">
                <a16:creationId xmlns:a16="http://schemas.microsoft.com/office/drawing/2014/main" id="{3281C486-FAD4-4EBA-8C78-DAE08565AF4D}"/>
              </a:ext>
            </a:extLst>
          </p:cNvPr>
          <p:cNvSpPr>
            <a:spLocks noGrp="1"/>
          </p:cNvSpPr>
          <p:nvPr>
            <p:ph type="sldNum" sz="quarter" idx="12"/>
          </p:nvPr>
        </p:nvSpPr>
        <p:spPr>
          <a:xfrm>
            <a:off x="6969240" y="5903280"/>
            <a:ext cx="2264400" cy="446759"/>
          </a:xfrm>
        </p:spPr>
        <p:txBody>
          <a:bodyPr/>
          <a:lstStyle/>
          <a:p>
            <a:pPr lvl="0"/>
            <a:fld id="{FE9E557A-838E-4643-BDFC-DB140C687EF0}" type="slidenum">
              <a:t>‹#›</a:t>
            </a:fld>
            <a:endParaRPr lang="tr-TR"/>
          </a:p>
        </p:txBody>
      </p:sp>
    </p:spTree>
    <p:extLst>
      <p:ext uri="{BB962C8B-B14F-4D97-AF65-F5344CB8AC3E}">
        <p14:creationId xmlns:p14="http://schemas.microsoft.com/office/powerpoint/2010/main" val="68046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36D0-6D4B-4D8F-9CA0-4999C9AF58E8}"/>
              </a:ext>
            </a:extLst>
          </p:cNvPr>
          <p:cNvSpPr>
            <a:spLocks noGrp="1"/>
          </p:cNvSpPr>
          <p:nvPr>
            <p:ph type="title"/>
          </p:nvPr>
        </p:nvSpPr>
        <p:spPr>
          <a:xfrm>
            <a:off x="663575" y="1616075"/>
            <a:ext cx="8383588" cy="26955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BF4EE2-0E86-45F3-A097-A4D4E3BC9ED2}"/>
              </a:ext>
            </a:extLst>
          </p:cNvPr>
          <p:cNvSpPr>
            <a:spLocks noGrp="1"/>
          </p:cNvSpPr>
          <p:nvPr>
            <p:ph type="body" idx="1"/>
          </p:nvPr>
        </p:nvSpPr>
        <p:spPr>
          <a:xfrm>
            <a:off x="663575" y="4337050"/>
            <a:ext cx="8383588" cy="14176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BCCD3E-970F-45AD-ABD2-2CD30E8B246E}"/>
              </a:ext>
            </a:extLst>
          </p:cNvPr>
          <p:cNvSpPr>
            <a:spLocks noGrp="1"/>
          </p:cNvSpPr>
          <p:nvPr>
            <p:ph type="dt" sz="half" idx="10"/>
          </p:nvPr>
        </p:nvSpPr>
        <p:spPr>
          <a:xfrm>
            <a:off x="486000" y="5903280"/>
            <a:ext cx="2264400" cy="446759"/>
          </a:xfrm>
        </p:spPr>
        <p:txBody>
          <a:bodyPr/>
          <a:lstStyle/>
          <a:p>
            <a:pPr lvl="0"/>
            <a:endParaRPr lang="tr-TR"/>
          </a:p>
        </p:txBody>
      </p:sp>
      <p:sp>
        <p:nvSpPr>
          <p:cNvPr id="5" name="Footer Placeholder 4">
            <a:extLst>
              <a:ext uri="{FF2B5EF4-FFF2-40B4-BE49-F238E27FC236}">
                <a16:creationId xmlns:a16="http://schemas.microsoft.com/office/drawing/2014/main" id="{CAF9A4A8-C6C6-44F2-80CC-2CF791C365B1}"/>
              </a:ext>
            </a:extLst>
          </p:cNvPr>
          <p:cNvSpPr>
            <a:spLocks noGrp="1"/>
          </p:cNvSpPr>
          <p:nvPr>
            <p:ph type="ftr" sz="quarter" idx="11"/>
          </p:nvPr>
        </p:nvSpPr>
        <p:spPr>
          <a:xfrm>
            <a:off x="3324239" y="5903280"/>
            <a:ext cx="3080880" cy="446759"/>
          </a:xfrm>
        </p:spPr>
        <p:txBody>
          <a:bodyPr/>
          <a:lstStyle/>
          <a:p>
            <a:pPr lvl="0"/>
            <a:endParaRPr lang="tr-TR"/>
          </a:p>
        </p:txBody>
      </p:sp>
      <p:sp>
        <p:nvSpPr>
          <p:cNvPr id="6" name="Slide Number Placeholder 5">
            <a:extLst>
              <a:ext uri="{FF2B5EF4-FFF2-40B4-BE49-F238E27FC236}">
                <a16:creationId xmlns:a16="http://schemas.microsoft.com/office/drawing/2014/main" id="{FB69BEC1-420F-43FC-A13F-8B141CA111F8}"/>
              </a:ext>
            </a:extLst>
          </p:cNvPr>
          <p:cNvSpPr>
            <a:spLocks noGrp="1"/>
          </p:cNvSpPr>
          <p:nvPr>
            <p:ph type="sldNum" sz="quarter" idx="12"/>
          </p:nvPr>
        </p:nvSpPr>
        <p:spPr>
          <a:xfrm>
            <a:off x="6969240" y="5903280"/>
            <a:ext cx="2264400" cy="446759"/>
          </a:xfrm>
        </p:spPr>
        <p:txBody>
          <a:bodyPr/>
          <a:lstStyle/>
          <a:p>
            <a:pPr lvl="0"/>
            <a:fld id="{BAE57900-6EBC-4BFB-892F-858D8713822F}" type="slidenum">
              <a:t>‹#›</a:t>
            </a:fld>
            <a:endParaRPr lang="tr-TR"/>
          </a:p>
        </p:txBody>
      </p:sp>
    </p:spTree>
    <p:extLst>
      <p:ext uri="{BB962C8B-B14F-4D97-AF65-F5344CB8AC3E}">
        <p14:creationId xmlns:p14="http://schemas.microsoft.com/office/powerpoint/2010/main" val="321948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AF4D-97BC-42BD-BD12-776182FA7144}"/>
              </a:ext>
            </a:extLst>
          </p:cNvPr>
          <p:cNvSpPr>
            <a:spLocks noGrp="1"/>
          </p:cNvSpPr>
          <p:nvPr>
            <p:ph type="title"/>
          </p:nvPr>
        </p:nvSpPr>
        <p:spPr>
          <a:xfrm>
            <a:off x="486000" y="258120"/>
            <a:ext cx="8747640" cy="1081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8D9AA54-E41F-4BD2-B5C9-A15154F0617F}"/>
              </a:ext>
            </a:extLst>
          </p:cNvPr>
          <p:cNvSpPr>
            <a:spLocks noGrp="1"/>
          </p:cNvSpPr>
          <p:nvPr>
            <p:ph sz="half" idx="1"/>
          </p:nvPr>
        </p:nvSpPr>
        <p:spPr>
          <a:xfrm>
            <a:off x="485775" y="1516063"/>
            <a:ext cx="4297363" cy="427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579287-5130-4DF8-8D59-0D95F7511881}"/>
              </a:ext>
            </a:extLst>
          </p:cNvPr>
          <p:cNvSpPr>
            <a:spLocks noGrp="1"/>
          </p:cNvSpPr>
          <p:nvPr>
            <p:ph sz="half" idx="2"/>
          </p:nvPr>
        </p:nvSpPr>
        <p:spPr>
          <a:xfrm>
            <a:off x="4935538" y="1516063"/>
            <a:ext cx="4297362" cy="427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7DF30-FEEA-489F-A169-981C0C7D6B4E}"/>
              </a:ext>
            </a:extLst>
          </p:cNvPr>
          <p:cNvSpPr>
            <a:spLocks noGrp="1"/>
          </p:cNvSpPr>
          <p:nvPr>
            <p:ph type="dt" sz="half" idx="10"/>
          </p:nvPr>
        </p:nvSpPr>
        <p:spPr>
          <a:xfrm>
            <a:off x="486000" y="5903280"/>
            <a:ext cx="2264400" cy="446759"/>
          </a:xfrm>
        </p:spPr>
        <p:txBody>
          <a:bodyPr/>
          <a:lstStyle/>
          <a:p>
            <a:pPr lvl="0"/>
            <a:endParaRPr lang="tr-TR"/>
          </a:p>
        </p:txBody>
      </p:sp>
      <p:sp>
        <p:nvSpPr>
          <p:cNvPr id="6" name="Footer Placeholder 5">
            <a:extLst>
              <a:ext uri="{FF2B5EF4-FFF2-40B4-BE49-F238E27FC236}">
                <a16:creationId xmlns:a16="http://schemas.microsoft.com/office/drawing/2014/main" id="{295B98E1-8D9F-4C98-A7DF-849678A55996}"/>
              </a:ext>
            </a:extLst>
          </p:cNvPr>
          <p:cNvSpPr>
            <a:spLocks noGrp="1"/>
          </p:cNvSpPr>
          <p:nvPr>
            <p:ph type="ftr" sz="quarter" idx="11"/>
          </p:nvPr>
        </p:nvSpPr>
        <p:spPr>
          <a:xfrm>
            <a:off x="3324239" y="5903280"/>
            <a:ext cx="3080880" cy="446759"/>
          </a:xfrm>
        </p:spPr>
        <p:txBody>
          <a:bodyPr/>
          <a:lstStyle/>
          <a:p>
            <a:pPr lvl="0"/>
            <a:endParaRPr lang="tr-TR"/>
          </a:p>
        </p:txBody>
      </p:sp>
      <p:sp>
        <p:nvSpPr>
          <p:cNvPr id="7" name="Slide Number Placeholder 6">
            <a:extLst>
              <a:ext uri="{FF2B5EF4-FFF2-40B4-BE49-F238E27FC236}">
                <a16:creationId xmlns:a16="http://schemas.microsoft.com/office/drawing/2014/main" id="{595920E9-4EFB-47F4-A4DB-1D7F19864D2C}"/>
              </a:ext>
            </a:extLst>
          </p:cNvPr>
          <p:cNvSpPr>
            <a:spLocks noGrp="1"/>
          </p:cNvSpPr>
          <p:nvPr>
            <p:ph type="sldNum" sz="quarter" idx="12"/>
          </p:nvPr>
        </p:nvSpPr>
        <p:spPr>
          <a:xfrm>
            <a:off x="6969240" y="5903280"/>
            <a:ext cx="2264400" cy="446759"/>
          </a:xfrm>
        </p:spPr>
        <p:txBody>
          <a:bodyPr/>
          <a:lstStyle/>
          <a:p>
            <a:pPr lvl="0"/>
            <a:fld id="{10117E75-BCD6-49B4-81BD-91CB86C6AB9F}" type="slidenum">
              <a:t>‹#›</a:t>
            </a:fld>
            <a:endParaRPr lang="tr-TR"/>
          </a:p>
        </p:txBody>
      </p:sp>
    </p:spTree>
    <p:extLst>
      <p:ext uri="{BB962C8B-B14F-4D97-AF65-F5344CB8AC3E}">
        <p14:creationId xmlns:p14="http://schemas.microsoft.com/office/powerpoint/2010/main" val="66545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B114-3AD8-4A57-B60E-FAF7832BF252}"/>
              </a:ext>
            </a:extLst>
          </p:cNvPr>
          <p:cNvSpPr>
            <a:spLocks noGrp="1"/>
          </p:cNvSpPr>
          <p:nvPr>
            <p:ph type="title"/>
          </p:nvPr>
        </p:nvSpPr>
        <p:spPr>
          <a:xfrm>
            <a:off x="669925" y="344488"/>
            <a:ext cx="8383588" cy="12525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9E084E-5870-404A-8F76-2B95F8EE251B}"/>
              </a:ext>
            </a:extLst>
          </p:cNvPr>
          <p:cNvSpPr>
            <a:spLocks noGrp="1"/>
          </p:cNvSpPr>
          <p:nvPr>
            <p:ph type="body" idx="1"/>
          </p:nvPr>
        </p:nvSpPr>
        <p:spPr>
          <a:xfrm>
            <a:off x="669925" y="1589088"/>
            <a:ext cx="4111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49F5AF-14DF-43EF-9665-5FD25AE152B7}"/>
              </a:ext>
            </a:extLst>
          </p:cNvPr>
          <p:cNvSpPr>
            <a:spLocks noGrp="1"/>
          </p:cNvSpPr>
          <p:nvPr>
            <p:ph sz="half" idx="2"/>
          </p:nvPr>
        </p:nvSpPr>
        <p:spPr>
          <a:xfrm>
            <a:off x="669925" y="2366963"/>
            <a:ext cx="4111625" cy="3481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8D61DB-B325-473F-B3E2-412CA3AC6A05}"/>
              </a:ext>
            </a:extLst>
          </p:cNvPr>
          <p:cNvSpPr>
            <a:spLocks noGrp="1"/>
          </p:cNvSpPr>
          <p:nvPr>
            <p:ph type="body" sz="quarter" idx="3"/>
          </p:nvPr>
        </p:nvSpPr>
        <p:spPr>
          <a:xfrm>
            <a:off x="4921250" y="1589088"/>
            <a:ext cx="4132263"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303E27-70AD-4268-83EF-F55CDECD2FAF}"/>
              </a:ext>
            </a:extLst>
          </p:cNvPr>
          <p:cNvSpPr>
            <a:spLocks noGrp="1"/>
          </p:cNvSpPr>
          <p:nvPr>
            <p:ph sz="quarter" idx="4"/>
          </p:nvPr>
        </p:nvSpPr>
        <p:spPr>
          <a:xfrm>
            <a:off x="4921250" y="2366963"/>
            <a:ext cx="4132263" cy="3481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02251C-64B9-415C-B314-14C8965BA2C5}"/>
              </a:ext>
            </a:extLst>
          </p:cNvPr>
          <p:cNvSpPr>
            <a:spLocks noGrp="1"/>
          </p:cNvSpPr>
          <p:nvPr>
            <p:ph type="dt" sz="half" idx="10"/>
          </p:nvPr>
        </p:nvSpPr>
        <p:spPr>
          <a:xfrm>
            <a:off x="486000" y="5903280"/>
            <a:ext cx="2264400" cy="446759"/>
          </a:xfrm>
        </p:spPr>
        <p:txBody>
          <a:bodyPr/>
          <a:lstStyle/>
          <a:p>
            <a:pPr lvl="0"/>
            <a:endParaRPr lang="tr-TR"/>
          </a:p>
        </p:txBody>
      </p:sp>
      <p:sp>
        <p:nvSpPr>
          <p:cNvPr id="8" name="Footer Placeholder 7">
            <a:extLst>
              <a:ext uri="{FF2B5EF4-FFF2-40B4-BE49-F238E27FC236}">
                <a16:creationId xmlns:a16="http://schemas.microsoft.com/office/drawing/2014/main" id="{A308A83B-6F00-496A-B511-9D7BE4A77F50}"/>
              </a:ext>
            </a:extLst>
          </p:cNvPr>
          <p:cNvSpPr>
            <a:spLocks noGrp="1"/>
          </p:cNvSpPr>
          <p:nvPr>
            <p:ph type="ftr" sz="quarter" idx="11"/>
          </p:nvPr>
        </p:nvSpPr>
        <p:spPr>
          <a:xfrm>
            <a:off x="3324239" y="5903280"/>
            <a:ext cx="3080880" cy="446759"/>
          </a:xfrm>
        </p:spPr>
        <p:txBody>
          <a:bodyPr/>
          <a:lstStyle/>
          <a:p>
            <a:pPr lvl="0"/>
            <a:endParaRPr lang="tr-TR"/>
          </a:p>
        </p:txBody>
      </p:sp>
      <p:sp>
        <p:nvSpPr>
          <p:cNvPr id="9" name="Slide Number Placeholder 8">
            <a:extLst>
              <a:ext uri="{FF2B5EF4-FFF2-40B4-BE49-F238E27FC236}">
                <a16:creationId xmlns:a16="http://schemas.microsoft.com/office/drawing/2014/main" id="{1CC49E1D-72E1-4497-89D2-A339EB8E33E2}"/>
              </a:ext>
            </a:extLst>
          </p:cNvPr>
          <p:cNvSpPr>
            <a:spLocks noGrp="1"/>
          </p:cNvSpPr>
          <p:nvPr>
            <p:ph type="sldNum" sz="quarter" idx="12"/>
          </p:nvPr>
        </p:nvSpPr>
        <p:spPr>
          <a:xfrm>
            <a:off x="6969240" y="5903280"/>
            <a:ext cx="2264400" cy="446759"/>
          </a:xfrm>
        </p:spPr>
        <p:txBody>
          <a:bodyPr/>
          <a:lstStyle/>
          <a:p>
            <a:pPr lvl="0"/>
            <a:fld id="{6835418B-CDEC-4416-9C20-1D89DC13B58B}" type="slidenum">
              <a:t>‹#›</a:t>
            </a:fld>
            <a:endParaRPr lang="tr-TR"/>
          </a:p>
        </p:txBody>
      </p:sp>
    </p:spTree>
    <p:extLst>
      <p:ext uri="{BB962C8B-B14F-4D97-AF65-F5344CB8AC3E}">
        <p14:creationId xmlns:p14="http://schemas.microsoft.com/office/powerpoint/2010/main" val="303813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2D93-CE4B-40A4-BC40-E2E447A07A65}"/>
              </a:ext>
            </a:extLst>
          </p:cNvPr>
          <p:cNvSpPr>
            <a:spLocks noGrp="1"/>
          </p:cNvSpPr>
          <p:nvPr>
            <p:ph type="title"/>
          </p:nvPr>
        </p:nvSpPr>
        <p:spPr>
          <a:xfrm>
            <a:off x="486000" y="258120"/>
            <a:ext cx="8747640" cy="10818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9B5545F8-DFD2-442C-B7F5-DFD3B169E63B}"/>
              </a:ext>
            </a:extLst>
          </p:cNvPr>
          <p:cNvSpPr>
            <a:spLocks noGrp="1"/>
          </p:cNvSpPr>
          <p:nvPr>
            <p:ph type="dt" sz="half" idx="10"/>
          </p:nvPr>
        </p:nvSpPr>
        <p:spPr>
          <a:xfrm>
            <a:off x="486000" y="5903280"/>
            <a:ext cx="2264400" cy="446759"/>
          </a:xfrm>
        </p:spPr>
        <p:txBody>
          <a:bodyPr/>
          <a:lstStyle/>
          <a:p>
            <a:pPr lvl="0"/>
            <a:endParaRPr lang="tr-TR"/>
          </a:p>
        </p:txBody>
      </p:sp>
      <p:sp>
        <p:nvSpPr>
          <p:cNvPr id="4" name="Footer Placeholder 3">
            <a:extLst>
              <a:ext uri="{FF2B5EF4-FFF2-40B4-BE49-F238E27FC236}">
                <a16:creationId xmlns:a16="http://schemas.microsoft.com/office/drawing/2014/main" id="{77C44E67-6611-4683-99CE-CF4E1ED75FCF}"/>
              </a:ext>
            </a:extLst>
          </p:cNvPr>
          <p:cNvSpPr>
            <a:spLocks noGrp="1"/>
          </p:cNvSpPr>
          <p:nvPr>
            <p:ph type="ftr" sz="quarter" idx="11"/>
          </p:nvPr>
        </p:nvSpPr>
        <p:spPr>
          <a:xfrm>
            <a:off x="3324239" y="5903280"/>
            <a:ext cx="3080880" cy="446759"/>
          </a:xfrm>
        </p:spPr>
        <p:txBody>
          <a:bodyPr/>
          <a:lstStyle/>
          <a:p>
            <a:pPr lvl="0"/>
            <a:endParaRPr lang="tr-TR"/>
          </a:p>
        </p:txBody>
      </p:sp>
      <p:sp>
        <p:nvSpPr>
          <p:cNvPr id="5" name="Slide Number Placeholder 4">
            <a:extLst>
              <a:ext uri="{FF2B5EF4-FFF2-40B4-BE49-F238E27FC236}">
                <a16:creationId xmlns:a16="http://schemas.microsoft.com/office/drawing/2014/main" id="{1EADB375-E0AB-4C1E-A61E-0ED3EB46438C}"/>
              </a:ext>
            </a:extLst>
          </p:cNvPr>
          <p:cNvSpPr>
            <a:spLocks noGrp="1"/>
          </p:cNvSpPr>
          <p:nvPr>
            <p:ph type="sldNum" sz="quarter" idx="12"/>
          </p:nvPr>
        </p:nvSpPr>
        <p:spPr>
          <a:xfrm>
            <a:off x="6969240" y="5903280"/>
            <a:ext cx="2264400" cy="446759"/>
          </a:xfrm>
        </p:spPr>
        <p:txBody>
          <a:bodyPr/>
          <a:lstStyle/>
          <a:p>
            <a:pPr lvl="0"/>
            <a:fld id="{87AFDD1D-086A-403E-A19D-723E32E04D8C}" type="slidenum">
              <a:t>‹#›</a:t>
            </a:fld>
            <a:endParaRPr lang="tr-TR"/>
          </a:p>
        </p:txBody>
      </p:sp>
    </p:spTree>
    <p:extLst>
      <p:ext uri="{BB962C8B-B14F-4D97-AF65-F5344CB8AC3E}">
        <p14:creationId xmlns:p14="http://schemas.microsoft.com/office/powerpoint/2010/main" val="205668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099A5-2143-46EA-9B22-8CFCB222BDE4}"/>
              </a:ext>
            </a:extLst>
          </p:cNvPr>
          <p:cNvSpPr>
            <a:spLocks noGrp="1"/>
          </p:cNvSpPr>
          <p:nvPr>
            <p:ph type="dt" sz="half" idx="10"/>
          </p:nvPr>
        </p:nvSpPr>
        <p:spPr>
          <a:xfrm>
            <a:off x="486000" y="5903280"/>
            <a:ext cx="2264400" cy="446759"/>
          </a:xfrm>
        </p:spPr>
        <p:txBody>
          <a:bodyPr/>
          <a:lstStyle/>
          <a:p>
            <a:pPr lvl="0"/>
            <a:endParaRPr lang="tr-TR"/>
          </a:p>
        </p:txBody>
      </p:sp>
      <p:sp>
        <p:nvSpPr>
          <p:cNvPr id="3" name="Footer Placeholder 2">
            <a:extLst>
              <a:ext uri="{FF2B5EF4-FFF2-40B4-BE49-F238E27FC236}">
                <a16:creationId xmlns:a16="http://schemas.microsoft.com/office/drawing/2014/main" id="{77650A7C-782F-4624-AD21-70645D383521}"/>
              </a:ext>
            </a:extLst>
          </p:cNvPr>
          <p:cNvSpPr>
            <a:spLocks noGrp="1"/>
          </p:cNvSpPr>
          <p:nvPr>
            <p:ph type="ftr" sz="quarter" idx="11"/>
          </p:nvPr>
        </p:nvSpPr>
        <p:spPr>
          <a:xfrm>
            <a:off x="3324239" y="5903280"/>
            <a:ext cx="3080880" cy="446759"/>
          </a:xfrm>
        </p:spPr>
        <p:txBody>
          <a:bodyPr/>
          <a:lstStyle/>
          <a:p>
            <a:pPr lvl="0"/>
            <a:endParaRPr lang="tr-TR"/>
          </a:p>
        </p:txBody>
      </p:sp>
      <p:sp>
        <p:nvSpPr>
          <p:cNvPr id="4" name="Slide Number Placeholder 3">
            <a:extLst>
              <a:ext uri="{FF2B5EF4-FFF2-40B4-BE49-F238E27FC236}">
                <a16:creationId xmlns:a16="http://schemas.microsoft.com/office/drawing/2014/main" id="{12571996-EE03-45F5-BF7E-4AF0962B6BC4}"/>
              </a:ext>
            </a:extLst>
          </p:cNvPr>
          <p:cNvSpPr>
            <a:spLocks noGrp="1"/>
          </p:cNvSpPr>
          <p:nvPr>
            <p:ph type="sldNum" sz="quarter" idx="12"/>
          </p:nvPr>
        </p:nvSpPr>
        <p:spPr>
          <a:xfrm>
            <a:off x="6969240" y="5903280"/>
            <a:ext cx="2264400" cy="446759"/>
          </a:xfrm>
        </p:spPr>
        <p:txBody>
          <a:bodyPr/>
          <a:lstStyle/>
          <a:p>
            <a:pPr lvl="0"/>
            <a:fld id="{6513CCA0-4537-4135-84A1-5D331151C999}" type="slidenum">
              <a:t>‹#›</a:t>
            </a:fld>
            <a:endParaRPr lang="tr-TR"/>
          </a:p>
        </p:txBody>
      </p:sp>
    </p:spTree>
    <p:extLst>
      <p:ext uri="{BB962C8B-B14F-4D97-AF65-F5344CB8AC3E}">
        <p14:creationId xmlns:p14="http://schemas.microsoft.com/office/powerpoint/2010/main" val="15687509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2E27-1C9E-4E66-87D8-5CB20FD161D9}"/>
              </a:ext>
            </a:extLst>
          </p:cNvPr>
          <p:cNvSpPr>
            <a:spLocks noGrp="1"/>
          </p:cNvSpPr>
          <p:nvPr>
            <p:ph type="title"/>
          </p:nvPr>
        </p:nvSpPr>
        <p:spPr>
          <a:xfrm>
            <a:off x="669925" y="431800"/>
            <a:ext cx="3135313" cy="1512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BF5889-4553-45A5-94C9-A6F4E80B8C6C}"/>
              </a:ext>
            </a:extLst>
          </p:cNvPr>
          <p:cNvSpPr>
            <a:spLocks noGrp="1"/>
          </p:cNvSpPr>
          <p:nvPr>
            <p:ph idx="1"/>
          </p:nvPr>
        </p:nvSpPr>
        <p:spPr>
          <a:xfrm>
            <a:off x="4132263" y="933450"/>
            <a:ext cx="4921250"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A41B4-4DBB-4767-80C4-2E6920DF4F8C}"/>
              </a:ext>
            </a:extLst>
          </p:cNvPr>
          <p:cNvSpPr>
            <a:spLocks noGrp="1"/>
          </p:cNvSpPr>
          <p:nvPr>
            <p:ph type="body" sz="half" idx="2"/>
          </p:nvPr>
        </p:nvSpPr>
        <p:spPr>
          <a:xfrm>
            <a:off x="669925" y="1944688"/>
            <a:ext cx="3135313"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CA49FB-3AA0-4046-B46E-C89A98ACD7A6}"/>
              </a:ext>
            </a:extLst>
          </p:cNvPr>
          <p:cNvSpPr>
            <a:spLocks noGrp="1"/>
          </p:cNvSpPr>
          <p:nvPr>
            <p:ph type="dt" sz="half" idx="10"/>
          </p:nvPr>
        </p:nvSpPr>
        <p:spPr>
          <a:xfrm>
            <a:off x="486000" y="5903280"/>
            <a:ext cx="2264400" cy="446759"/>
          </a:xfrm>
        </p:spPr>
        <p:txBody>
          <a:bodyPr/>
          <a:lstStyle/>
          <a:p>
            <a:pPr lvl="0"/>
            <a:endParaRPr lang="tr-TR"/>
          </a:p>
        </p:txBody>
      </p:sp>
      <p:sp>
        <p:nvSpPr>
          <p:cNvPr id="6" name="Footer Placeholder 5">
            <a:extLst>
              <a:ext uri="{FF2B5EF4-FFF2-40B4-BE49-F238E27FC236}">
                <a16:creationId xmlns:a16="http://schemas.microsoft.com/office/drawing/2014/main" id="{C24B456B-467A-477E-BC1A-5CC997CB5618}"/>
              </a:ext>
            </a:extLst>
          </p:cNvPr>
          <p:cNvSpPr>
            <a:spLocks noGrp="1"/>
          </p:cNvSpPr>
          <p:nvPr>
            <p:ph type="ftr" sz="quarter" idx="11"/>
          </p:nvPr>
        </p:nvSpPr>
        <p:spPr>
          <a:xfrm>
            <a:off x="3324239" y="5903280"/>
            <a:ext cx="3080880" cy="446759"/>
          </a:xfrm>
        </p:spPr>
        <p:txBody>
          <a:bodyPr/>
          <a:lstStyle/>
          <a:p>
            <a:pPr lvl="0"/>
            <a:endParaRPr lang="tr-TR"/>
          </a:p>
        </p:txBody>
      </p:sp>
      <p:sp>
        <p:nvSpPr>
          <p:cNvPr id="7" name="Slide Number Placeholder 6">
            <a:extLst>
              <a:ext uri="{FF2B5EF4-FFF2-40B4-BE49-F238E27FC236}">
                <a16:creationId xmlns:a16="http://schemas.microsoft.com/office/drawing/2014/main" id="{645ED8AE-2795-43AD-A02E-085E852906E9}"/>
              </a:ext>
            </a:extLst>
          </p:cNvPr>
          <p:cNvSpPr>
            <a:spLocks noGrp="1"/>
          </p:cNvSpPr>
          <p:nvPr>
            <p:ph type="sldNum" sz="quarter" idx="12"/>
          </p:nvPr>
        </p:nvSpPr>
        <p:spPr>
          <a:xfrm>
            <a:off x="6969240" y="5903280"/>
            <a:ext cx="2264400" cy="446759"/>
          </a:xfrm>
        </p:spPr>
        <p:txBody>
          <a:bodyPr/>
          <a:lstStyle/>
          <a:p>
            <a:pPr lvl="0"/>
            <a:fld id="{A71FDD81-424F-47ED-A1BA-70430F280094}" type="slidenum">
              <a:t>‹#›</a:t>
            </a:fld>
            <a:endParaRPr lang="tr-TR"/>
          </a:p>
        </p:txBody>
      </p:sp>
    </p:spTree>
    <p:extLst>
      <p:ext uri="{BB962C8B-B14F-4D97-AF65-F5344CB8AC3E}">
        <p14:creationId xmlns:p14="http://schemas.microsoft.com/office/powerpoint/2010/main" val="90657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40A0-24B5-4DB2-BBF2-2147E747435F}"/>
              </a:ext>
            </a:extLst>
          </p:cNvPr>
          <p:cNvSpPr>
            <a:spLocks noGrp="1"/>
          </p:cNvSpPr>
          <p:nvPr>
            <p:ph type="title"/>
          </p:nvPr>
        </p:nvSpPr>
        <p:spPr>
          <a:xfrm>
            <a:off x="669925" y="431800"/>
            <a:ext cx="3135313" cy="1512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703340-FBE3-43E5-ABD7-383908A4D51B}"/>
              </a:ext>
            </a:extLst>
          </p:cNvPr>
          <p:cNvSpPr>
            <a:spLocks noGrp="1"/>
          </p:cNvSpPr>
          <p:nvPr>
            <p:ph type="pic" idx="1"/>
          </p:nvPr>
        </p:nvSpPr>
        <p:spPr>
          <a:xfrm>
            <a:off x="4132263" y="933450"/>
            <a:ext cx="4921250"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021AC8-A040-4F49-8209-EA8A29464EB3}"/>
              </a:ext>
            </a:extLst>
          </p:cNvPr>
          <p:cNvSpPr>
            <a:spLocks noGrp="1"/>
          </p:cNvSpPr>
          <p:nvPr>
            <p:ph type="body" sz="half" idx="2"/>
          </p:nvPr>
        </p:nvSpPr>
        <p:spPr>
          <a:xfrm>
            <a:off x="669925" y="1944688"/>
            <a:ext cx="3135313"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9A1846-ECFD-49E6-B3F4-FC68B9990610}"/>
              </a:ext>
            </a:extLst>
          </p:cNvPr>
          <p:cNvSpPr>
            <a:spLocks noGrp="1"/>
          </p:cNvSpPr>
          <p:nvPr>
            <p:ph type="dt" sz="half" idx="10"/>
          </p:nvPr>
        </p:nvSpPr>
        <p:spPr>
          <a:xfrm>
            <a:off x="486000" y="5903280"/>
            <a:ext cx="2264400" cy="446759"/>
          </a:xfrm>
        </p:spPr>
        <p:txBody>
          <a:bodyPr/>
          <a:lstStyle/>
          <a:p>
            <a:pPr lvl="0"/>
            <a:endParaRPr lang="tr-TR"/>
          </a:p>
        </p:txBody>
      </p:sp>
      <p:sp>
        <p:nvSpPr>
          <p:cNvPr id="6" name="Footer Placeholder 5">
            <a:extLst>
              <a:ext uri="{FF2B5EF4-FFF2-40B4-BE49-F238E27FC236}">
                <a16:creationId xmlns:a16="http://schemas.microsoft.com/office/drawing/2014/main" id="{070E9A8D-2FA2-4C70-BEA5-1CA67CE2055A}"/>
              </a:ext>
            </a:extLst>
          </p:cNvPr>
          <p:cNvSpPr>
            <a:spLocks noGrp="1"/>
          </p:cNvSpPr>
          <p:nvPr>
            <p:ph type="ftr" sz="quarter" idx="11"/>
          </p:nvPr>
        </p:nvSpPr>
        <p:spPr>
          <a:xfrm>
            <a:off x="3324239" y="5903280"/>
            <a:ext cx="3080880" cy="446759"/>
          </a:xfrm>
        </p:spPr>
        <p:txBody>
          <a:bodyPr/>
          <a:lstStyle/>
          <a:p>
            <a:pPr lvl="0"/>
            <a:endParaRPr lang="tr-TR"/>
          </a:p>
        </p:txBody>
      </p:sp>
      <p:sp>
        <p:nvSpPr>
          <p:cNvPr id="7" name="Slide Number Placeholder 6">
            <a:extLst>
              <a:ext uri="{FF2B5EF4-FFF2-40B4-BE49-F238E27FC236}">
                <a16:creationId xmlns:a16="http://schemas.microsoft.com/office/drawing/2014/main" id="{960890E6-423F-4627-8381-1C1553CDC12B}"/>
              </a:ext>
            </a:extLst>
          </p:cNvPr>
          <p:cNvSpPr>
            <a:spLocks noGrp="1"/>
          </p:cNvSpPr>
          <p:nvPr>
            <p:ph type="sldNum" sz="quarter" idx="12"/>
          </p:nvPr>
        </p:nvSpPr>
        <p:spPr>
          <a:xfrm>
            <a:off x="6969240" y="5903280"/>
            <a:ext cx="2264400" cy="446759"/>
          </a:xfrm>
        </p:spPr>
        <p:txBody>
          <a:bodyPr/>
          <a:lstStyle/>
          <a:p>
            <a:pPr lvl="0"/>
            <a:fld id="{2F4BEEB0-DEFD-43A7-A0AE-5522EFC3F577}" type="slidenum">
              <a:t>‹#›</a:t>
            </a:fld>
            <a:endParaRPr lang="tr-TR"/>
          </a:p>
        </p:txBody>
      </p:sp>
    </p:spTree>
    <p:extLst>
      <p:ext uri="{BB962C8B-B14F-4D97-AF65-F5344CB8AC3E}">
        <p14:creationId xmlns:p14="http://schemas.microsoft.com/office/powerpoint/2010/main" val="156136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E3CE2-7E92-45EA-A855-1879DD06791B}"/>
              </a:ext>
            </a:extLst>
          </p:cNvPr>
          <p:cNvSpPr txBox="1">
            <a:spLocks noGrp="1"/>
          </p:cNvSpPr>
          <p:nvPr>
            <p:ph type="title"/>
          </p:nvPr>
        </p:nvSpPr>
        <p:spPr>
          <a:xfrm>
            <a:off x="486000" y="258120"/>
            <a:ext cx="8747640" cy="1081800"/>
          </a:xfrm>
          <a:prstGeom prst="rect">
            <a:avLst/>
          </a:prstGeom>
          <a:noFill/>
          <a:ln>
            <a:noFill/>
          </a:ln>
        </p:spPr>
        <p:txBody>
          <a:bodyPr lIns="0" tIns="0" rIns="0" bIns="0" anchor="ctr"/>
          <a:lstStyle/>
          <a:p>
            <a:endParaRPr lang="tr-TR"/>
          </a:p>
        </p:txBody>
      </p:sp>
      <p:sp>
        <p:nvSpPr>
          <p:cNvPr id="3" name="Text Placeholder 2">
            <a:extLst>
              <a:ext uri="{FF2B5EF4-FFF2-40B4-BE49-F238E27FC236}">
                <a16:creationId xmlns:a16="http://schemas.microsoft.com/office/drawing/2014/main" id="{67E9F1DF-B429-405C-AD2B-233802D6FFBD}"/>
              </a:ext>
            </a:extLst>
          </p:cNvPr>
          <p:cNvSpPr txBox="1">
            <a:spLocks noGrp="1"/>
          </p:cNvSpPr>
          <p:nvPr>
            <p:ph type="body" idx="1"/>
          </p:nvPr>
        </p:nvSpPr>
        <p:spPr>
          <a:xfrm>
            <a:off x="486000" y="1516320"/>
            <a:ext cx="8747640" cy="4276440"/>
          </a:xfrm>
          <a:prstGeom prst="rect">
            <a:avLst/>
          </a:prstGeom>
          <a:noFill/>
          <a:ln>
            <a:noFill/>
          </a:ln>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CED0849-71BC-4EAE-B5EC-EEDCFE87CE22}"/>
              </a:ext>
            </a:extLst>
          </p:cNvPr>
          <p:cNvSpPr txBox="1">
            <a:spLocks noGrp="1"/>
          </p:cNvSpPr>
          <p:nvPr>
            <p:ph type="dt" sz="half" idx="2"/>
          </p:nvPr>
        </p:nvSpPr>
        <p:spPr>
          <a:xfrm>
            <a:off x="486000" y="5903280"/>
            <a:ext cx="2264400" cy="446759"/>
          </a:xfrm>
          <a:prstGeom prst="rect">
            <a:avLst/>
          </a:prstGeom>
          <a:noFill/>
          <a:ln>
            <a:noFill/>
          </a:ln>
        </p:spPr>
        <p:txBody>
          <a:bodyPr lIns="0" tIns="0" rIns="0" bIns="0" anchorCtr="0">
            <a:noAutofit/>
          </a:bodyPr>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5" name="Footer Placeholder 4">
            <a:extLst>
              <a:ext uri="{FF2B5EF4-FFF2-40B4-BE49-F238E27FC236}">
                <a16:creationId xmlns:a16="http://schemas.microsoft.com/office/drawing/2014/main" id="{A6E02093-70FD-49A4-9E1D-8C6DDF78AB05}"/>
              </a:ext>
            </a:extLst>
          </p:cNvPr>
          <p:cNvSpPr txBox="1">
            <a:spLocks noGrp="1"/>
          </p:cNvSpPr>
          <p:nvPr>
            <p:ph type="ftr" sz="quarter" idx="3"/>
          </p:nvPr>
        </p:nvSpPr>
        <p:spPr>
          <a:xfrm>
            <a:off x="3324239" y="5903280"/>
            <a:ext cx="3080880" cy="446759"/>
          </a:xfrm>
          <a:prstGeom prst="rect">
            <a:avLst/>
          </a:prstGeom>
          <a:noFill/>
          <a:ln>
            <a:noFill/>
          </a:ln>
        </p:spPr>
        <p:txBody>
          <a:bodyPr lIns="0" tIns="0" rIns="0" bIns="0" anchorCtr="0">
            <a:noAutofit/>
          </a:bodyPr>
          <a:lstStyle>
            <a:lvl1pPr lvl="0" algn="ctr"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6" name="Slide Number Placeholder 5">
            <a:extLst>
              <a:ext uri="{FF2B5EF4-FFF2-40B4-BE49-F238E27FC236}">
                <a16:creationId xmlns:a16="http://schemas.microsoft.com/office/drawing/2014/main" id="{A05A61F1-6FA8-4D6B-BBE0-2A88FD0C01DC}"/>
              </a:ext>
            </a:extLst>
          </p:cNvPr>
          <p:cNvSpPr txBox="1">
            <a:spLocks noGrp="1"/>
          </p:cNvSpPr>
          <p:nvPr>
            <p:ph type="sldNum" sz="quarter" idx="4"/>
          </p:nvPr>
        </p:nvSpPr>
        <p:spPr>
          <a:xfrm>
            <a:off x="6969240" y="5903280"/>
            <a:ext cx="2264400" cy="446759"/>
          </a:xfrm>
          <a:prstGeom prst="rect">
            <a:avLst/>
          </a:prstGeom>
          <a:noFill/>
          <a:ln>
            <a:noFill/>
          </a:ln>
        </p:spPr>
        <p:txBody>
          <a:bodyPr lIns="0" tIns="0" rIns="0" bIns="0" anchorCtr="0">
            <a:noAutofit/>
          </a:bodyPr>
          <a:lstStyle>
            <a:lvl1pPr lvl="0" algn="r" rtl="0" hangingPunct="0">
              <a:buNone/>
              <a:tabLst/>
              <a:defRPr lang="tr-TR" sz="1400" kern="1200">
                <a:latin typeface="Times New Roman" pitchFamily="18"/>
                <a:ea typeface="Lucida Sans Unicode" pitchFamily="2"/>
                <a:cs typeface="Tahoma" pitchFamily="2"/>
              </a:defRPr>
            </a:lvl1pPr>
          </a:lstStyle>
          <a:p>
            <a:pPr lvl="0"/>
            <a:fld id="{1E69F739-2592-4138-BC4B-DA7CD14415C3}" type="slidenum">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tr-TR" sz="3770" b="0" i="0" u="none" strike="noStrike" kern="1200">
          <a:ln>
            <a:noFill/>
          </a:ln>
          <a:latin typeface="Arial" pitchFamily="18"/>
          <a:ea typeface="Microsoft YaHei" pitchFamily="2"/>
        </a:defRPr>
      </a:lvl1pPr>
    </p:titleStyle>
    <p:bodyStyle>
      <a:lvl1pPr marL="0" marR="0" indent="0" rtl="0" hangingPunct="0">
        <a:spcBef>
          <a:spcPts val="0"/>
        </a:spcBef>
        <a:spcAft>
          <a:spcPts val="1213"/>
        </a:spcAft>
        <a:tabLst/>
        <a:defRPr lang="tr-TR" sz="2740" b="0" i="0" u="none" strike="noStrike" kern="1200">
          <a:ln>
            <a:noFill/>
          </a:ln>
          <a:latin typeface="Arial"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19.xml" /><Relationship Id="rId1" Type="http://schemas.openxmlformats.org/officeDocument/2006/relationships/slideLayout" Target="../slideLayouts/slideLayout7.xml" /><Relationship Id="rId4" Type="http://schemas.openxmlformats.org/officeDocument/2006/relationships/image" Target="../media/image9.jpe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9C81-D73F-4DAC-BD37-0922F6854774}"/>
              </a:ext>
            </a:extLst>
          </p:cNvPr>
          <p:cNvSpPr txBox="1">
            <a:spLocks noGrp="1"/>
          </p:cNvSpPr>
          <p:nvPr>
            <p:ph type="title" idx="4294967295"/>
          </p:nvPr>
        </p:nvSpPr>
        <p:spPr>
          <a:xfrm>
            <a:off x="486000" y="258120"/>
            <a:ext cx="8747640" cy="5285880"/>
          </a:xfrm>
        </p:spPr>
        <p:txBody>
          <a:bodyPr>
            <a:spAutoFit/>
          </a:bodyPr>
          <a:lstStyle/>
          <a:p>
            <a:pPr lvl="0"/>
            <a:r>
              <a:rPr lang="tr-TR" sz="8000">
                <a:solidFill>
                  <a:srgbClr val="3399FF"/>
                </a:solidFill>
                <a:latin typeface="Goudy Stout" pitchFamily="18"/>
              </a:rPr>
              <a:t>Renk Körlüğü</a:t>
            </a:r>
          </a:p>
        </p:txBody>
      </p:sp>
      <p:sp>
        <p:nvSpPr>
          <p:cNvPr id="3" name="Subtitle 2">
            <a:extLst>
              <a:ext uri="{FF2B5EF4-FFF2-40B4-BE49-F238E27FC236}">
                <a16:creationId xmlns:a16="http://schemas.microsoft.com/office/drawing/2014/main" id="{9965A0B3-5C5B-4185-A116-044856D43A87}"/>
              </a:ext>
            </a:extLst>
          </p:cNvPr>
          <p:cNvSpPr txBox="1">
            <a:spLocks noGrp="1"/>
          </p:cNvSpPr>
          <p:nvPr>
            <p:ph type="subTitle" idx="4294967295"/>
          </p:nvPr>
        </p:nvSpPr>
        <p:spPr>
          <a:xfrm>
            <a:off x="486000" y="1516320"/>
            <a:ext cx="8747640" cy="4276440"/>
          </a:xfrm>
        </p:spPr>
        <p:txBody>
          <a:bodyPr anchor="ctr">
            <a:spAutoFit/>
          </a:bodyPr>
          <a:lstStyle/>
          <a:p>
            <a:pPr algn="ctr"/>
            <a:endParaRPr lang="tr-TR"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9669-1888-496E-81D7-DBF624181B27}"/>
              </a:ext>
            </a:extLst>
          </p:cNvPr>
          <p:cNvSpPr txBox="1">
            <a:spLocks noGrp="1"/>
          </p:cNvSpPr>
          <p:nvPr>
            <p:ph type="title" idx="4294967295"/>
          </p:nvPr>
        </p:nvSpPr>
        <p:spPr>
          <a:xfrm>
            <a:off x="486000" y="258120"/>
            <a:ext cx="8747640" cy="1081800"/>
          </a:xfrm>
        </p:spPr>
        <p:txBody>
          <a:bodyPr/>
          <a:lstStyle/>
          <a:p>
            <a:pPr lvl="0"/>
            <a:r>
              <a:rPr lang="tr-TR"/>
              <a:t>Renk Körlüğünün Belirtileri</a:t>
            </a:r>
          </a:p>
        </p:txBody>
      </p:sp>
      <p:sp>
        <p:nvSpPr>
          <p:cNvPr id="3" name="Text Placeholder 2">
            <a:extLst>
              <a:ext uri="{FF2B5EF4-FFF2-40B4-BE49-F238E27FC236}">
                <a16:creationId xmlns:a16="http://schemas.microsoft.com/office/drawing/2014/main" id="{01A5AA3D-20E7-49FD-97B6-1A46AC1C9BA6}"/>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Renk körlüğünün yaygın türü olan ve genellikle doğumdan itibaren oluşan kalıtsal renk körlüğünde yeşil, sarı, turuncu ve kırmızı aynı biçimde algılanır ve ayrı renkler ancak yoğunluklarıyla ayırt edilebilir. Renk körlüğü günlük yaşamda önemli bir sorun oluşturmasa da yaşam kalitesinde azalmaya yol açabilir. Özellikle renk körü olan kişiler, renklerle ilgili belirli işlerde çalışamayabilirler.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BE15-65DB-41E9-9144-FB5205143E6F}"/>
              </a:ext>
            </a:extLst>
          </p:cNvPr>
          <p:cNvSpPr txBox="1">
            <a:spLocks noGrp="1"/>
          </p:cNvSpPr>
          <p:nvPr>
            <p:ph type="title" idx="4294967295"/>
          </p:nvPr>
        </p:nvSpPr>
        <p:spPr>
          <a:xfrm>
            <a:off x="486000" y="258120"/>
            <a:ext cx="8747640" cy="1081800"/>
          </a:xfrm>
        </p:spPr>
        <p:txBody>
          <a:bodyPr/>
          <a:lstStyle/>
          <a:p>
            <a:pPr lvl="0"/>
            <a:r>
              <a:rPr lang="tr-TR"/>
              <a:t>Kısmi renk körlüğü</a:t>
            </a:r>
          </a:p>
        </p:txBody>
      </p:sp>
      <p:sp>
        <p:nvSpPr>
          <p:cNvPr id="3" name="Text Placeholder 2">
            <a:extLst>
              <a:ext uri="{FF2B5EF4-FFF2-40B4-BE49-F238E27FC236}">
                <a16:creationId xmlns:a16="http://schemas.microsoft.com/office/drawing/2014/main" id="{6D6E3B38-81F5-4160-9F42-B6FE6FF4C658}"/>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Bu tür renk körlüğünde duyu hücrelerinden bazıları eksiktir. Bu durumdan etkilenenlerde sadece işler durumda iki tür koni hücre vardır. Sonuç olarak renk görme önemli ölçüde azalır. Bu durum zaman zaman kırmızı renk görmesi eksik ve kırmızı körü olan şoförler için tehlikeli olabilir. Örneğin sisli havalarda, önünde seyreden aracın arka kırmızı lambası yerine sadece siyah görür.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36C0-7CFE-457B-9E36-E31F9FE63EB8}"/>
              </a:ext>
            </a:extLst>
          </p:cNvPr>
          <p:cNvSpPr txBox="1">
            <a:spLocks noGrp="1"/>
          </p:cNvSpPr>
          <p:nvPr>
            <p:ph type="title" idx="4294967295"/>
          </p:nvPr>
        </p:nvSpPr>
        <p:spPr>
          <a:xfrm>
            <a:off x="486000" y="258120"/>
            <a:ext cx="8747640" cy="1081800"/>
          </a:xfrm>
        </p:spPr>
        <p:txBody>
          <a:bodyPr/>
          <a:lstStyle/>
          <a:p>
            <a:pPr lvl="0"/>
            <a:r>
              <a:rPr lang="tr-TR"/>
              <a:t>Tamamen renk körlüğü</a:t>
            </a:r>
          </a:p>
        </p:txBody>
      </p:sp>
      <p:sp>
        <p:nvSpPr>
          <p:cNvPr id="3" name="Text Placeholder 2">
            <a:extLst>
              <a:ext uri="{FF2B5EF4-FFF2-40B4-BE49-F238E27FC236}">
                <a16:creationId xmlns:a16="http://schemas.microsoft.com/office/drawing/2014/main" id="{3836AB4A-A42F-4262-A8B6-E6B36289AD5E}"/>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Akromatopsi olarak bilinen bu rahatsızlık seyrek olarak görülür. Bu durumda olan kişiler rengin tonlarını hiçbir şekilde fark edemez. Aynı zamanda ışığa karşı aşırı duyarlıdır. Her zaman ‘gece modundadır’ ve karanlıkta herşeyi kaba taslak algılar.</a:t>
            </a:r>
          </a:p>
          <a:p>
            <a:pPr lvl="0">
              <a:buSzPct val="45000"/>
              <a:buFont typeface="StarSymbol"/>
              <a:buChar char="●"/>
            </a:pP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96BE-350C-43AD-AB34-5557820DD9DC}"/>
              </a:ext>
            </a:extLst>
          </p:cNvPr>
          <p:cNvSpPr txBox="1">
            <a:spLocks noGrp="1"/>
          </p:cNvSpPr>
          <p:nvPr>
            <p:ph type="title" idx="4294967295"/>
          </p:nvPr>
        </p:nvSpPr>
        <p:spPr>
          <a:xfrm>
            <a:off x="486000" y="258120"/>
            <a:ext cx="8747640" cy="1081800"/>
          </a:xfrm>
        </p:spPr>
        <p:txBody>
          <a:bodyPr/>
          <a:lstStyle/>
          <a:p>
            <a:pPr lvl="0"/>
            <a:r>
              <a:rPr lang="tr-TR"/>
              <a:t>RENK KÖRLÜĞÜ TESTLERİ</a:t>
            </a:r>
          </a:p>
        </p:txBody>
      </p:sp>
      <p:sp>
        <p:nvSpPr>
          <p:cNvPr id="3" name="Text Placeholder 2">
            <a:extLst>
              <a:ext uri="{FF2B5EF4-FFF2-40B4-BE49-F238E27FC236}">
                <a16:creationId xmlns:a16="http://schemas.microsoft.com/office/drawing/2014/main" id="{2D62E07E-AD82-4F47-B31D-23B0D97B53CC}"/>
              </a:ext>
            </a:extLst>
          </p:cNvPr>
          <p:cNvSpPr txBox="1">
            <a:spLocks noGrp="1"/>
          </p:cNvSpPr>
          <p:nvPr>
            <p:ph type="body" idx="4294967295"/>
          </p:nvPr>
        </p:nvSpPr>
        <p:spPr>
          <a:xfrm>
            <a:off x="432000" y="1555560"/>
            <a:ext cx="8747640" cy="4276440"/>
          </a:xfrm>
        </p:spPr>
        <p:txBody>
          <a:bodyPr/>
          <a:lstStyle/>
          <a:p>
            <a:pPr lvl="0">
              <a:buSzPct val="45000"/>
              <a:buFont typeface="StarSymbol"/>
              <a:buChar char="●"/>
            </a:pPr>
            <a:r>
              <a:rPr lang="tr-TR"/>
              <a:t>Renk körlüğünün tanısı değişik renk testleri yardımıyla konabilir, tanı koymak önemlidir çünkü hem profesyonel yaşamda hem de trafikte sorunlar yaşanmasına neden olabilir.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E0D9-5A1B-45E8-8A32-DD768B3F025E}"/>
              </a:ext>
            </a:extLst>
          </p:cNvPr>
          <p:cNvSpPr txBox="1">
            <a:spLocks noGrp="1"/>
          </p:cNvSpPr>
          <p:nvPr>
            <p:ph type="title" idx="4294967295"/>
          </p:nvPr>
        </p:nvSpPr>
        <p:spPr>
          <a:xfrm>
            <a:off x="486000" y="258120"/>
            <a:ext cx="8747640" cy="1081800"/>
          </a:xfrm>
        </p:spPr>
        <p:txBody>
          <a:bodyPr>
            <a:spAutoFit/>
          </a:bodyPr>
          <a:lstStyle/>
          <a:p>
            <a:pPr lvl="0"/>
            <a:r>
              <a:rPr lang="tr-TR"/>
              <a:t>Psödoizokromatik plakalar</a:t>
            </a:r>
            <a:br>
              <a:rPr lang="tr-TR"/>
            </a:br>
            <a:endParaRPr lang="tr-TR"/>
          </a:p>
        </p:txBody>
      </p:sp>
      <p:sp>
        <p:nvSpPr>
          <p:cNvPr id="3" name="Text Placeholder 2">
            <a:extLst>
              <a:ext uri="{FF2B5EF4-FFF2-40B4-BE49-F238E27FC236}">
                <a16:creationId xmlns:a16="http://schemas.microsoft.com/office/drawing/2014/main" id="{1DDB9F79-3A75-4609-B070-AFA129127C24}"/>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Bu test rakamları renkli bir arka fonda gösterir (çoğunlukla noktalar halindedir.). Örneğin kırmızı-yeşil renk körlüğünü saptamak için kulllanılabilir.</a:t>
            </a:r>
          </a:p>
          <a:p>
            <a:pPr lvl="0">
              <a:buSzPct val="45000"/>
              <a:buFont typeface="StarSymbol"/>
              <a:buChar char="●"/>
            </a:pPr>
            <a:endParaRPr lang="tr-TR"/>
          </a:p>
          <a:p>
            <a:pPr lvl="0">
              <a:buSzPct val="45000"/>
              <a:buFont typeface="StarSymbol"/>
              <a:buChar char="●"/>
            </a:pPr>
            <a:endParaRPr lang="tr-TR"/>
          </a:p>
        </p:txBody>
      </p:sp>
      <p:pic>
        <p:nvPicPr>
          <p:cNvPr id="4" name="Resim 3">
            <a:extLst>
              <a:ext uri="{FF2B5EF4-FFF2-40B4-BE49-F238E27FC236}">
                <a16:creationId xmlns:a16="http://schemas.microsoft.com/office/drawing/2014/main" id="{E9712052-61A7-4837-9DBD-08CA578CBE50}"/>
              </a:ext>
            </a:extLst>
          </p:cNvPr>
          <p:cNvPicPr>
            <a:picLocks noChangeAspect="1"/>
          </p:cNvPicPr>
          <p:nvPr/>
        </p:nvPicPr>
        <p:blipFill>
          <a:blip r:embed="rId3">
            <a:lum/>
            <a:alphaModFix/>
          </a:blip>
          <a:srcRect/>
          <a:stretch>
            <a:fillRect/>
          </a:stretch>
        </p:blipFill>
        <p:spPr>
          <a:xfrm>
            <a:off x="999000" y="2808000"/>
            <a:ext cx="7352999" cy="35049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9E10-0424-47ED-821F-1750879EA910}"/>
              </a:ext>
            </a:extLst>
          </p:cNvPr>
          <p:cNvSpPr txBox="1">
            <a:spLocks noGrp="1"/>
          </p:cNvSpPr>
          <p:nvPr>
            <p:ph type="title" idx="4294967295"/>
          </p:nvPr>
        </p:nvSpPr>
        <p:spPr>
          <a:xfrm>
            <a:off x="486000" y="258120"/>
            <a:ext cx="8747640" cy="1081800"/>
          </a:xfrm>
        </p:spPr>
        <p:txBody>
          <a:bodyPr/>
          <a:lstStyle/>
          <a:p>
            <a:endParaRPr lang="tr-TR"/>
          </a:p>
        </p:txBody>
      </p:sp>
      <p:pic>
        <p:nvPicPr>
          <p:cNvPr id="3" name="Resim Yer Tutucusu 2">
            <a:extLst>
              <a:ext uri="{FF2B5EF4-FFF2-40B4-BE49-F238E27FC236}">
                <a16:creationId xmlns:a16="http://schemas.microsoft.com/office/drawing/2014/main" id="{7D553AFF-0F61-426F-AA06-C010FB6A3576}"/>
              </a:ext>
            </a:extLst>
          </p:cNvPr>
          <p:cNvPicPr>
            <a:picLocks noGrp="1" noChangeAspect="1"/>
          </p:cNvPicPr>
          <p:nvPr>
            <p:ph type="pic" idx="4294967295"/>
          </p:nvPr>
        </p:nvPicPr>
        <p:blipFill>
          <a:blip r:embed="rId3">
            <a:lum/>
            <a:alphaModFix/>
          </a:blip>
          <a:srcRect/>
          <a:stretch>
            <a:fillRect/>
          </a:stretch>
        </p:blipFill>
        <p:spPr>
          <a:xfrm>
            <a:off x="2293560" y="1296000"/>
            <a:ext cx="5131800" cy="4496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E82D-F18C-4205-BCAF-86A8CA52E442}"/>
              </a:ext>
            </a:extLst>
          </p:cNvPr>
          <p:cNvSpPr txBox="1">
            <a:spLocks noGrp="1"/>
          </p:cNvSpPr>
          <p:nvPr>
            <p:ph type="title" idx="4294967295"/>
          </p:nvPr>
        </p:nvSpPr>
        <p:spPr>
          <a:xfrm>
            <a:off x="486000" y="258120"/>
            <a:ext cx="8747640" cy="1081800"/>
          </a:xfrm>
        </p:spPr>
        <p:txBody>
          <a:bodyPr/>
          <a:lstStyle/>
          <a:p>
            <a:endParaRPr lang="tr-TR"/>
          </a:p>
        </p:txBody>
      </p:sp>
      <p:pic>
        <p:nvPicPr>
          <p:cNvPr id="3" name="Resim Yer Tutucusu 2">
            <a:extLst>
              <a:ext uri="{FF2B5EF4-FFF2-40B4-BE49-F238E27FC236}">
                <a16:creationId xmlns:a16="http://schemas.microsoft.com/office/drawing/2014/main" id="{C01EE042-09E8-4DE2-B0C9-A6E65B9CA9E3}"/>
              </a:ext>
            </a:extLst>
          </p:cNvPr>
          <p:cNvPicPr>
            <a:picLocks noGrp="1" noChangeAspect="1"/>
          </p:cNvPicPr>
          <p:nvPr>
            <p:ph type="pic" idx="4294967295"/>
          </p:nvPr>
        </p:nvPicPr>
        <p:blipFill>
          <a:blip r:embed="rId3">
            <a:lum/>
            <a:alphaModFix/>
          </a:blip>
          <a:srcRect/>
          <a:stretch>
            <a:fillRect/>
          </a:stretch>
        </p:blipFill>
        <p:spPr>
          <a:xfrm>
            <a:off x="2721240" y="1515960"/>
            <a:ext cx="4276440" cy="42764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7FDE-CDDD-4065-B811-C14DFCCDD3C6}"/>
              </a:ext>
            </a:extLst>
          </p:cNvPr>
          <p:cNvSpPr txBox="1">
            <a:spLocks noGrp="1"/>
          </p:cNvSpPr>
          <p:nvPr>
            <p:ph type="title" idx="4294967295"/>
          </p:nvPr>
        </p:nvSpPr>
        <p:spPr>
          <a:xfrm>
            <a:off x="486000" y="258120"/>
            <a:ext cx="8747640" cy="1081800"/>
          </a:xfrm>
        </p:spPr>
        <p:txBody>
          <a:bodyPr/>
          <a:lstStyle/>
          <a:p>
            <a:pPr lvl="0"/>
            <a:r>
              <a:rPr lang="tr-TR"/>
              <a:t>Farnsworth renkli nokta prosedürü</a:t>
            </a:r>
            <a:br>
              <a:rPr lang="tr-TR"/>
            </a:br>
            <a:endParaRPr lang="tr-TR"/>
          </a:p>
        </p:txBody>
      </p:sp>
      <p:sp>
        <p:nvSpPr>
          <p:cNvPr id="3" name="Text Placeholder 2">
            <a:extLst>
              <a:ext uri="{FF2B5EF4-FFF2-40B4-BE49-F238E27FC236}">
                <a16:creationId xmlns:a16="http://schemas.microsoft.com/office/drawing/2014/main" id="{0E16724C-84B5-4C46-9A8B-40EA305D7CE8}"/>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Burada, hastalar taşları değişik tonlarına göre ayırıyorlar. Bu test biraz daha karışıktır. Mavi renk görme eksikliğini saptamak için kullanılabilir.</a:t>
            </a:r>
          </a:p>
          <a:p>
            <a:pPr lvl="0">
              <a:buSzPct val="45000"/>
              <a:buFont typeface="StarSymbol"/>
              <a:buChar char="●"/>
            </a:pPr>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8ADD-6D67-49EE-80BD-97D2E4E2CF91}"/>
              </a:ext>
            </a:extLst>
          </p:cNvPr>
          <p:cNvSpPr txBox="1">
            <a:spLocks noGrp="1"/>
          </p:cNvSpPr>
          <p:nvPr>
            <p:ph type="title" idx="4294967295"/>
          </p:nvPr>
        </p:nvSpPr>
        <p:spPr>
          <a:xfrm>
            <a:off x="486000" y="258120"/>
            <a:ext cx="8747640" cy="1081800"/>
          </a:xfrm>
        </p:spPr>
        <p:txBody>
          <a:bodyPr/>
          <a:lstStyle/>
          <a:p>
            <a:pPr lvl="0"/>
            <a:r>
              <a:rPr lang="tr-TR"/>
              <a:t>Nagel’ in Anomaloskopu</a:t>
            </a:r>
          </a:p>
        </p:txBody>
      </p:sp>
      <p:sp>
        <p:nvSpPr>
          <p:cNvPr id="3" name="Text Placeholder 2">
            <a:extLst>
              <a:ext uri="{FF2B5EF4-FFF2-40B4-BE49-F238E27FC236}">
                <a16:creationId xmlns:a16="http://schemas.microsoft.com/office/drawing/2014/main" id="{1E2AB0C7-4D9F-4E7B-98B9-4D56EED113D3}"/>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Burada, hasta karıştırmak ve çeşitli renk tonlarını belirlemek için dairesel renk test cihazını kullanıyor. Renk körlüğünün derecesine ilişkin bilgi bununla doğrulanmış olur. Kırmızı körlüğünün tanısı en iyi bu testle konur. Boyacı, otobüs şoförü ya da pilot gibi bazı mesleklerde bu bir işe alınmama kriteri olabilir.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209A-777F-4763-8926-0EDBED6199DD}"/>
              </a:ext>
            </a:extLst>
          </p:cNvPr>
          <p:cNvSpPr txBox="1">
            <a:spLocks noGrp="1"/>
          </p:cNvSpPr>
          <p:nvPr>
            <p:ph type="title" idx="4294967295"/>
          </p:nvPr>
        </p:nvSpPr>
        <p:spPr>
          <a:xfrm>
            <a:off x="486000" y="258120"/>
            <a:ext cx="8747640" cy="1081800"/>
          </a:xfrm>
        </p:spPr>
        <p:txBody>
          <a:bodyPr>
            <a:spAutoFit/>
          </a:bodyPr>
          <a:lstStyle/>
          <a:p>
            <a:pPr lvl="0"/>
            <a:r>
              <a:rPr lang="tr-TR"/>
              <a:t>Nagel’ in anomaloskopu</a:t>
            </a:r>
          </a:p>
        </p:txBody>
      </p:sp>
      <p:pic>
        <p:nvPicPr>
          <p:cNvPr id="3" name="Resim Yer Tutucusu 2">
            <a:extLst>
              <a:ext uri="{FF2B5EF4-FFF2-40B4-BE49-F238E27FC236}">
                <a16:creationId xmlns:a16="http://schemas.microsoft.com/office/drawing/2014/main" id="{B6465BA2-A502-4CA0-B753-37D6348A170A}"/>
              </a:ext>
            </a:extLst>
          </p:cNvPr>
          <p:cNvPicPr>
            <a:picLocks noGrp="1" noChangeAspect="1"/>
          </p:cNvPicPr>
          <p:nvPr>
            <p:ph type="pic" idx="4294967295"/>
          </p:nvPr>
        </p:nvPicPr>
        <p:blipFill>
          <a:blip r:embed="rId3">
            <a:lum/>
            <a:alphaModFix/>
          </a:blip>
          <a:srcRect/>
          <a:stretch>
            <a:fillRect/>
          </a:stretch>
        </p:blipFill>
        <p:spPr>
          <a:xfrm>
            <a:off x="896399" y="1515960"/>
            <a:ext cx="3447000" cy="4276440"/>
          </a:xfrm>
        </p:spPr>
      </p:pic>
      <p:pic>
        <p:nvPicPr>
          <p:cNvPr id="4" name="Resim Yer Tutucusu 3">
            <a:extLst>
              <a:ext uri="{FF2B5EF4-FFF2-40B4-BE49-F238E27FC236}">
                <a16:creationId xmlns:a16="http://schemas.microsoft.com/office/drawing/2014/main" id="{61A7B01F-5C07-447C-9EC5-1530C53B7EE9}"/>
              </a:ext>
            </a:extLst>
          </p:cNvPr>
          <p:cNvPicPr>
            <a:picLocks noGrp="1" noChangeAspect="1"/>
          </p:cNvPicPr>
          <p:nvPr>
            <p:ph type="pic" idx="4294967295"/>
          </p:nvPr>
        </p:nvPicPr>
        <p:blipFill>
          <a:blip r:embed="rId4">
            <a:lum/>
            <a:alphaModFix/>
          </a:blip>
          <a:srcRect/>
          <a:stretch>
            <a:fillRect/>
          </a:stretch>
        </p:blipFill>
        <p:spPr>
          <a:xfrm>
            <a:off x="4967640" y="1512000"/>
            <a:ext cx="4268520" cy="397512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ADF3-B12F-4CE0-8572-929640FAFA6E}"/>
              </a:ext>
            </a:extLst>
          </p:cNvPr>
          <p:cNvSpPr txBox="1">
            <a:spLocks noGrp="1"/>
          </p:cNvSpPr>
          <p:nvPr>
            <p:ph type="title" idx="4294967295"/>
          </p:nvPr>
        </p:nvSpPr>
        <p:spPr>
          <a:xfrm>
            <a:off x="486000" y="258120"/>
            <a:ext cx="8747640" cy="1081800"/>
          </a:xfrm>
        </p:spPr>
        <p:txBody>
          <a:bodyPr/>
          <a:lstStyle/>
          <a:p>
            <a:pPr lvl="0"/>
            <a:r>
              <a:rPr lang="tr-TR"/>
              <a:t>GÖZDEN BEYNE</a:t>
            </a:r>
          </a:p>
        </p:txBody>
      </p:sp>
      <p:pic>
        <p:nvPicPr>
          <p:cNvPr id="3" name="Resim Yer Tutucusu 2">
            <a:extLst>
              <a:ext uri="{FF2B5EF4-FFF2-40B4-BE49-F238E27FC236}">
                <a16:creationId xmlns:a16="http://schemas.microsoft.com/office/drawing/2014/main" id="{1F6AB8EB-7262-4920-858D-4995B841157E}"/>
              </a:ext>
            </a:extLst>
          </p:cNvPr>
          <p:cNvPicPr>
            <a:picLocks noGrp="1" noChangeAspect="1"/>
          </p:cNvPicPr>
          <p:nvPr>
            <p:ph type="pic" idx="4294967295"/>
          </p:nvPr>
        </p:nvPicPr>
        <p:blipFill>
          <a:blip r:embed="rId3">
            <a:lum/>
            <a:alphaModFix/>
          </a:blip>
          <a:srcRect/>
          <a:stretch>
            <a:fillRect/>
          </a:stretch>
        </p:blipFill>
        <p:spPr>
          <a:xfrm>
            <a:off x="1390319" y="1515960"/>
            <a:ext cx="6938640" cy="427644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59EB-37EE-43EA-807F-A286D8A395AE}"/>
              </a:ext>
            </a:extLst>
          </p:cNvPr>
          <p:cNvSpPr txBox="1">
            <a:spLocks noGrp="1"/>
          </p:cNvSpPr>
          <p:nvPr>
            <p:ph type="title" idx="4294967295"/>
          </p:nvPr>
        </p:nvSpPr>
        <p:spPr>
          <a:xfrm>
            <a:off x="486000" y="258120"/>
            <a:ext cx="8747640" cy="1081800"/>
          </a:xfrm>
        </p:spPr>
        <p:txBody>
          <a:bodyPr>
            <a:spAutoFit/>
          </a:bodyPr>
          <a:lstStyle/>
          <a:p>
            <a:pPr lvl="0"/>
            <a:r>
              <a:rPr lang="tr-TR"/>
              <a:t>TEDAVİSİ</a:t>
            </a:r>
          </a:p>
        </p:txBody>
      </p:sp>
      <p:sp>
        <p:nvSpPr>
          <p:cNvPr id="3" name="Text Placeholder 2">
            <a:extLst>
              <a:ext uri="{FF2B5EF4-FFF2-40B4-BE49-F238E27FC236}">
                <a16:creationId xmlns:a16="http://schemas.microsoft.com/office/drawing/2014/main" id="{873BB32B-2F57-4943-9091-B8DC242C4647}"/>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Kromojen Nedir?</a:t>
            </a:r>
          </a:p>
          <a:p>
            <a:pPr lvl="0">
              <a:buSzPct val="45000"/>
              <a:buFont typeface="StarSymbol"/>
              <a:buChar char="●"/>
            </a:pPr>
            <a:endParaRPr lang="tr-TR"/>
          </a:p>
          <a:p>
            <a:pPr lvl="0">
              <a:buSzPct val="45000"/>
              <a:buFont typeface="StarSymbol"/>
              <a:buChar char="●"/>
            </a:pPr>
            <a:r>
              <a:rPr lang="tr-TR"/>
              <a:t>Kromojen, renk görme bozukluğuna sahip ve okuma zorlukları çeken hastalara yardımcı olmak üzere geliştirilmiştir. Kromojen haploskopik filtreler, özel olarak renklendirilmiş ve göz içi lensi ya da gözlük olarak kullanılabilir. Renk körü olan insanlara yardımcı olmak üzere geliştirilmiştir ve denemelere de 97% başarı elde ettiği gözlenmişti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0356-16C5-4B2C-999F-777234DD8DCE}"/>
              </a:ext>
            </a:extLst>
          </p:cNvPr>
          <p:cNvSpPr txBox="1">
            <a:spLocks noGrp="1"/>
          </p:cNvSpPr>
          <p:nvPr>
            <p:ph type="title" idx="4294967295"/>
          </p:nvPr>
        </p:nvSpPr>
        <p:spPr>
          <a:xfrm>
            <a:off x="486000" y="258120"/>
            <a:ext cx="8747640" cy="1081800"/>
          </a:xfrm>
        </p:spPr>
        <p:txBody>
          <a:bodyPr/>
          <a:lstStyle/>
          <a:p>
            <a:endParaRPr lang="tr-TR"/>
          </a:p>
        </p:txBody>
      </p:sp>
      <p:pic>
        <p:nvPicPr>
          <p:cNvPr id="3" name="Resim Yer Tutucusu 2">
            <a:extLst>
              <a:ext uri="{FF2B5EF4-FFF2-40B4-BE49-F238E27FC236}">
                <a16:creationId xmlns:a16="http://schemas.microsoft.com/office/drawing/2014/main" id="{59E97A8D-BA28-4AFE-BBA7-8770E778A386}"/>
              </a:ext>
            </a:extLst>
          </p:cNvPr>
          <p:cNvPicPr>
            <a:picLocks noGrp="1" noChangeAspect="1"/>
          </p:cNvPicPr>
          <p:nvPr>
            <p:ph type="pic" idx="4294967295"/>
          </p:nvPr>
        </p:nvPicPr>
        <p:blipFill>
          <a:blip r:embed="rId3">
            <a:lum/>
            <a:alphaModFix/>
          </a:blip>
          <a:srcRect/>
          <a:stretch>
            <a:fillRect/>
          </a:stretch>
        </p:blipFill>
        <p:spPr>
          <a:xfrm>
            <a:off x="582840" y="1515960"/>
            <a:ext cx="8553240" cy="427644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335B-A54C-4CB3-A9AD-6A9280C7463C}"/>
              </a:ext>
            </a:extLst>
          </p:cNvPr>
          <p:cNvSpPr txBox="1">
            <a:spLocks noGrp="1"/>
          </p:cNvSpPr>
          <p:nvPr>
            <p:ph type="title" idx="4294967295"/>
          </p:nvPr>
        </p:nvSpPr>
        <p:spPr>
          <a:xfrm>
            <a:off x="486000" y="258120"/>
            <a:ext cx="8747640" cy="1081800"/>
          </a:xfrm>
        </p:spPr>
        <p:txBody>
          <a:bodyPr/>
          <a:lstStyle/>
          <a:p>
            <a:pPr lvl="0"/>
            <a:r>
              <a:rPr lang="tr-TR"/>
              <a:t>HAZIRLAYANLAR</a:t>
            </a:r>
          </a:p>
        </p:txBody>
      </p:sp>
      <p:sp>
        <p:nvSpPr>
          <p:cNvPr id="3" name="Text Placeholder 2">
            <a:extLst>
              <a:ext uri="{FF2B5EF4-FFF2-40B4-BE49-F238E27FC236}">
                <a16:creationId xmlns:a16="http://schemas.microsoft.com/office/drawing/2014/main" id="{2C7F69B1-6BA3-45F5-A294-774247FC1EFE}"/>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HASRET TOPRAK 16240218</a:t>
            </a:r>
          </a:p>
          <a:p>
            <a:pPr lvl="0">
              <a:buSzPct val="45000"/>
              <a:buFont typeface="StarSymbol"/>
              <a:buChar char="●"/>
            </a:pPr>
            <a:r>
              <a:rPr lang="tr-TR"/>
              <a:t>NURDAN TURAN   16240220</a:t>
            </a:r>
          </a:p>
          <a:p>
            <a:pPr lvl="0">
              <a:buSzPct val="45000"/>
              <a:buFont typeface="StarSymbol"/>
              <a:buChar char="●"/>
            </a:pPr>
            <a:r>
              <a:rPr lang="tr-TR"/>
              <a:t>SEMA TURGU        16240221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102F-F636-4C13-9F0B-7D04BC764C64}"/>
              </a:ext>
            </a:extLst>
          </p:cNvPr>
          <p:cNvSpPr txBox="1">
            <a:spLocks noGrp="1"/>
          </p:cNvSpPr>
          <p:nvPr>
            <p:ph type="title" idx="4294967295"/>
          </p:nvPr>
        </p:nvSpPr>
        <p:spPr>
          <a:xfrm>
            <a:off x="486000" y="258120"/>
            <a:ext cx="8747640" cy="1081800"/>
          </a:xfrm>
        </p:spPr>
        <p:txBody>
          <a:bodyPr/>
          <a:lstStyle/>
          <a:p>
            <a:pPr lvl="0"/>
            <a:r>
              <a:rPr lang="tr-TR"/>
              <a:t>Gözden Beyne</a:t>
            </a:r>
          </a:p>
        </p:txBody>
      </p:sp>
      <p:sp>
        <p:nvSpPr>
          <p:cNvPr id="3" name="Text Placeholder 2">
            <a:extLst>
              <a:ext uri="{FF2B5EF4-FFF2-40B4-BE49-F238E27FC236}">
                <a16:creationId xmlns:a16="http://schemas.microsoft.com/office/drawing/2014/main" id="{70D77CC2-3014-48BD-BCD5-F4949F5F4C0E}"/>
              </a:ext>
            </a:extLst>
          </p:cNvPr>
          <p:cNvSpPr txBox="1">
            <a:spLocks noGrp="1"/>
          </p:cNvSpPr>
          <p:nvPr>
            <p:ph type="body" idx="4294967295"/>
          </p:nvPr>
        </p:nvSpPr>
        <p:spPr>
          <a:xfrm>
            <a:off x="486000" y="1516320"/>
            <a:ext cx="8747640" cy="4276440"/>
          </a:xfrm>
        </p:spPr>
        <p:txBody>
          <a:bodyPr/>
          <a:lstStyle/>
          <a:p>
            <a:endParaRPr lang="tr-TR"/>
          </a:p>
        </p:txBody>
      </p:sp>
      <p:pic>
        <p:nvPicPr>
          <p:cNvPr id="4" name="Resim 3">
            <a:extLst>
              <a:ext uri="{FF2B5EF4-FFF2-40B4-BE49-F238E27FC236}">
                <a16:creationId xmlns:a16="http://schemas.microsoft.com/office/drawing/2014/main" id="{B0EB84C1-A465-43F1-BA13-8163485D95D0}"/>
              </a:ext>
            </a:extLst>
          </p:cNvPr>
          <p:cNvPicPr>
            <a:picLocks noChangeAspect="1"/>
          </p:cNvPicPr>
          <p:nvPr/>
        </p:nvPicPr>
        <p:blipFill>
          <a:blip r:embed="rId3">
            <a:lum/>
            <a:alphaModFix/>
          </a:blip>
          <a:srcRect/>
          <a:stretch>
            <a:fillRect/>
          </a:stretch>
        </p:blipFill>
        <p:spPr>
          <a:xfrm>
            <a:off x="596880" y="1339920"/>
            <a:ext cx="8636760" cy="51400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5D8C-F90F-49F1-BEC1-6F68497F7EFA}"/>
              </a:ext>
            </a:extLst>
          </p:cNvPr>
          <p:cNvSpPr txBox="1">
            <a:spLocks noGrp="1"/>
          </p:cNvSpPr>
          <p:nvPr>
            <p:ph type="title" idx="4294967295"/>
          </p:nvPr>
        </p:nvSpPr>
        <p:spPr>
          <a:xfrm>
            <a:off x="486000" y="258120"/>
            <a:ext cx="8747640" cy="1081800"/>
          </a:xfrm>
        </p:spPr>
        <p:txBody>
          <a:bodyPr/>
          <a:lstStyle/>
          <a:p>
            <a:pPr lvl="0"/>
            <a:r>
              <a:rPr lang="tr-TR"/>
              <a:t>RENK GÖRME</a:t>
            </a:r>
          </a:p>
        </p:txBody>
      </p:sp>
      <p:sp>
        <p:nvSpPr>
          <p:cNvPr id="3" name="Text Placeholder 2">
            <a:extLst>
              <a:ext uri="{FF2B5EF4-FFF2-40B4-BE49-F238E27FC236}">
                <a16:creationId xmlns:a16="http://schemas.microsoft.com/office/drawing/2014/main" id="{27D75703-5461-4DEB-A28C-00D01D1105B7}"/>
              </a:ext>
            </a:extLst>
          </p:cNvPr>
          <p:cNvSpPr txBox="1">
            <a:spLocks noGrp="1"/>
          </p:cNvSpPr>
          <p:nvPr>
            <p:ph type="body" idx="4294967295"/>
          </p:nvPr>
        </p:nvSpPr>
        <p:spPr>
          <a:xfrm>
            <a:off x="486000" y="1516320"/>
            <a:ext cx="8747640" cy="4276440"/>
          </a:xfrm>
        </p:spPr>
        <p:txBody>
          <a:bodyPr/>
          <a:lstStyle/>
          <a:p>
            <a:endParaRPr lang="tr-TR"/>
          </a:p>
        </p:txBody>
      </p:sp>
      <p:pic>
        <p:nvPicPr>
          <p:cNvPr id="4" name="Resim 3">
            <a:extLst>
              <a:ext uri="{FF2B5EF4-FFF2-40B4-BE49-F238E27FC236}">
                <a16:creationId xmlns:a16="http://schemas.microsoft.com/office/drawing/2014/main" id="{6C0CB673-49FE-45D5-AF21-AB4FE54920ED}"/>
              </a:ext>
            </a:extLst>
          </p:cNvPr>
          <p:cNvPicPr>
            <a:picLocks noChangeAspect="1"/>
          </p:cNvPicPr>
          <p:nvPr/>
        </p:nvPicPr>
        <p:blipFill>
          <a:blip r:embed="rId3">
            <a:lum/>
            <a:alphaModFix/>
          </a:blip>
          <a:srcRect/>
          <a:stretch>
            <a:fillRect/>
          </a:stretch>
        </p:blipFill>
        <p:spPr>
          <a:xfrm>
            <a:off x="486000" y="1487519"/>
            <a:ext cx="8747640" cy="43052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910F-9F02-41A2-8357-AB53D05C34BA}"/>
              </a:ext>
            </a:extLst>
          </p:cNvPr>
          <p:cNvSpPr txBox="1">
            <a:spLocks noGrp="1"/>
          </p:cNvSpPr>
          <p:nvPr>
            <p:ph type="title" idx="4294967295"/>
          </p:nvPr>
        </p:nvSpPr>
        <p:spPr>
          <a:xfrm>
            <a:off x="486000" y="258120"/>
            <a:ext cx="8747640" cy="1081800"/>
          </a:xfrm>
        </p:spPr>
        <p:txBody>
          <a:bodyPr/>
          <a:lstStyle/>
          <a:p>
            <a:pPr lvl="0">
              <a:buSzPct val="45000"/>
              <a:buFont typeface="StarSymbol"/>
              <a:buChar char="●"/>
            </a:pPr>
            <a:r>
              <a:rPr lang="tr-TR"/>
              <a:t>Renk körlüğü nedir ve bu durumdan etkilenen kişiler neler yapabilir?</a:t>
            </a:r>
          </a:p>
        </p:txBody>
      </p:sp>
      <p:sp>
        <p:nvSpPr>
          <p:cNvPr id="3" name="Text Placeholder 2">
            <a:extLst>
              <a:ext uri="{FF2B5EF4-FFF2-40B4-BE49-F238E27FC236}">
                <a16:creationId xmlns:a16="http://schemas.microsoft.com/office/drawing/2014/main" id="{59AEE39A-75D4-4A6D-94AD-4C759936C703}"/>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sz="2600">
                <a:latin typeface="Arial" pitchFamily="34"/>
              </a:rPr>
              <a:t>Genetik bir bozukluktur. Renk körlüğü hastalığı x kromozomu ile taşınan çekinik bir gen tarafından oluşturulur. İnsanlarda normal renk görme geni renk körlüğünü oluşturan gene baskındır. Dünya çapında 180 milyon kişinin renk körü olmasının sebebidir. Renk körlüğünü ciddiyet derecesindeki çeşitliliğe göre ayırt eder.</a:t>
            </a:r>
          </a:p>
          <a:p>
            <a:pPr lvl="0">
              <a:buSzPct val="45000"/>
              <a:buFont typeface="StarSymbol"/>
              <a:buChar char="●"/>
            </a:pPr>
            <a:r>
              <a:rPr lang="tr-TR" sz="2600"/>
              <a:t>En sık karşlaşılan yeşil ve kırmızı renkleri ayırt edemeyenlerdir. Neyse ki tam renk körlüğü seyrek görülür. Böyle bir durumdan etkilenenler sadece değişik tonlardaki griyi ayırt edebilirler. Bu durum kalıtsaldır.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F27E-DF18-4FFA-BBBA-7DA1F52D9804}"/>
              </a:ext>
            </a:extLst>
          </p:cNvPr>
          <p:cNvSpPr txBox="1">
            <a:spLocks noGrp="1"/>
          </p:cNvSpPr>
          <p:nvPr>
            <p:ph type="title" idx="4294967295"/>
          </p:nvPr>
        </p:nvSpPr>
        <p:spPr>
          <a:xfrm>
            <a:off x="486000" y="258120"/>
            <a:ext cx="8747640" cy="1081800"/>
          </a:xfrm>
        </p:spPr>
        <p:txBody>
          <a:bodyPr/>
          <a:lstStyle/>
          <a:p>
            <a:endParaRPr lang="tr-TR"/>
          </a:p>
        </p:txBody>
      </p:sp>
      <p:sp>
        <p:nvSpPr>
          <p:cNvPr id="3" name="Text Placeholder 2">
            <a:extLst>
              <a:ext uri="{FF2B5EF4-FFF2-40B4-BE49-F238E27FC236}">
                <a16:creationId xmlns:a16="http://schemas.microsoft.com/office/drawing/2014/main" id="{DA8E2F5D-3C77-4D44-8D44-DE5F2D7F2D9E}"/>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Normal renk görme özelliğine sahip kişiler diğer tüm renkleri yaratmak için üç spektral rengi yani kırmızı, yeşil ve maviyi karıştırır. Koni hücreleri yani retinada bulunan duyu hücreleri bundan sorumludur. Sadece gün boyunca çalışırlar: geceleri ise aslında herşeyi gri görürüz. Yine de tüm renk körlüğü vakaları aynı değildir.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66E3A-6CAC-473F-A8C4-59B9210FB130}"/>
              </a:ext>
            </a:extLst>
          </p:cNvPr>
          <p:cNvSpPr txBox="1">
            <a:spLocks noGrp="1"/>
          </p:cNvSpPr>
          <p:nvPr>
            <p:ph type="title" idx="4294967295"/>
          </p:nvPr>
        </p:nvSpPr>
        <p:spPr>
          <a:xfrm>
            <a:off x="486000" y="258120"/>
            <a:ext cx="8747640" cy="1081800"/>
          </a:xfrm>
        </p:spPr>
        <p:txBody>
          <a:bodyPr/>
          <a:lstStyle/>
          <a:p>
            <a:endParaRPr lang="tr-TR"/>
          </a:p>
        </p:txBody>
      </p:sp>
      <p:pic>
        <p:nvPicPr>
          <p:cNvPr id="3" name="Resim Yer Tutucusu 2">
            <a:extLst>
              <a:ext uri="{FF2B5EF4-FFF2-40B4-BE49-F238E27FC236}">
                <a16:creationId xmlns:a16="http://schemas.microsoft.com/office/drawing/2014/main" id="{9165AA36-B0A5-4B28-928A-BC0301F626E9}"/>
              </a:ext>
            </a:extLst>
          </p:cNvPr>
          <p:cNvPicPr>
            <a:picLocks noGrp="1" noChangeAspect="1"/>
          </p:cNvPicPr>
          <p:nvPr>
            <p:ph type="pic" idx="4294967295"/>
          </p:nvPr>
        </p:nvPicPr>
        <p:blipFill>
          <a:blip r:embed="rId3">
            <a:lum/>
            <a:alphaModFix/>
          </a:blip>
          <a:srcRect/>
          <a:stretch>
            <a:fillRect/>
          </a:stretch>
        </p:blipFill>
        <p:spPr>
          <a:xfrm>
            <a:off x="0" y="0"/>
            <a:ext cx="9720000" cy="6480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4391-0696-4928-8A9A-343F8E0E1382}"/>
              </a:ext>
            </a:extLst>
          </p:cNvPr>
          <p:cNvSpPr txBox="1">
            <a:spLocks noGrp="1"/>
          </p:cNvSpPr>
          <p:nvPr>
            <p:ph type="title" idx="4294967295"/>
          </p:nvPr>
        </p:nvSpPr>
        <p:spPr>
          <a:xfrm>
            <a:off x="486000" y="258120"/>
            <a:ext cx="8747640" cy="1081800"/>
          </a:xfrm>
        </p:spPr>
        <p:txBody>
          <a:bodyPr/>
          <a:lstStyle/>
          <a:p>
            <a:pPr lvl="0"/>
            <a:r>
              <a:rPr lang="tr-TR"/>
              <a:t>Renk görme eksikliği</a:t>
            </a:r>
          </a:p>
        </p:txBody>
      </p:sp>
      <p:sp>
        <p:nvSpPr>
          <p:cNvPr id="3" name="Text Placeholder 2">
            <a:extLst>
              <a:ext uri="{FF2B5EF4-FFF2-40B4-BE49-F238E27FC236}">
                <a16:creationId xmlns:a16="http://schemas.microsoft.com/office/drawing/2014/main" id="{9A6ABB82-D38B-491A-97EE-297B9665069D}"/>
              </a:ext>
            </a:extLst>
          </p:cNvPr>
          <p:cNvSpPr txBox="1">
            <a:spLocks noGrp="1"/>
          </p:cNvSpPr>
          <p:nvPr>
            <p:ph type="body" idx="4294967295"/>
          </p:nvPr>
        </p:nvSpPr>
        <p:spPr>
          <a:xfrm>
            <a:off x="486000" y="1516320"/>
            <a:ext cx="8747640" cy="4276440"/>
          </a:xfrm>
        </p:spPr>
        <p:txBody>
          <a:bodyPr/>
          <a:lstStyle/>
          <a:p>
            <a:pPr lvl="0">
              <a:buSzPct val="45000"/>
              <a:buFont typeface="StarSymbol"/>
              <a:buChar char="●"/>
            </a:pPr>
            <a:r>
              <a:rPr lang="tr-TR"/>
              <a:t>Bu durumdan etkilenenler sadece bazı tonları ayırt edebilen sınırlı bir beceriye sahiptir. Tüm duyu hücreleri yani kırmızı, yeşil ve mavi koni hücreleri retinada mecvuttur; ancak bazıları hatalı çalışır, özellikle de yeşil rengin görülmesinden sorumlu olanlarda sorun vardır. Bu eksiklik için kullanılan teknik terim döteranomalidir. Kırmızı rengi görme eksikliği olanlar ise doktorlar tarafından protanomalisi olan kişiler olarak adlandırılır.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46DB-E4E7-4FB4-870B-6BEA2E369C52}"/>
              </a:ext>
            </a:extLst>
          </p:cNvPr>
          <p:cNvSpPr txBox="1">
            <a:spLocks noGrp="1"/>
          </p:cNvSpPr>
          <p:nvPr>
            <p:ph type="title" idx="4294967295"/>
          </p:nvPr>
        </p:nvSpPr>
        <p:spPr>
          <a:xfrm>
            <a:off x="486000" y="258120"/>
            <a:ext cx="8747640" cy="1081800"/>
          </a:xfrm>
        </p:spPr>
        <p:txBody>
          <a:bodyPr/>
          <a:lstStyle/>
          <a:p>
            <a:pPr lvl="0"/>
            <a:r>
              <a:rPr lang="tr-TR"/>
              <a:t>Renk Körlüğünün Nedenleri</a:t>
            </a:r>
          </a:p>
        </p:txBody>
      </p:sp>
      <p:sp>
        <p:nvSpPr>
          <p:cNvPr id="3" name="Text Placeholder 2">
            <a:extLst>
              <a:ext uri="{FF2B5EF4-FFF2-40B4-BE49-F238E27FC236}">
                <a16:creationId xmlns:a16="http://schemas.microsoft.com/office/drawing/2014/main" id="{FADFF65D-5B61-46A0-B066-00793AE2B768}"/>
              </a:ext>
            </a:extLst>
          </p:cNvPr>
          <p:cNvSpPr txBox="1">
            <a:spLocks noGrp="1"/>
          </p:cNvSpPr>
          <p:nvPr>
            <p:ph type="body" idx="4294967295"/>
          </p:nvPr>
        </p:nvSpPr>
        <p:spPr>
          <a:xfrm>
            <a:off x="252360" y="1440000"/>
            <a:ext cx="8747640" cy="4276440"/>
          </a:xfrm>
        </p:spPr>
        <p:txBody>
          <a:bodyPr/>
          <a:lstStyle/>
          <a:p>
            <a:pPr lvl="0">
              <a:buSzPct val="45000"/>
              <a:buFont typeface="StarSymbol"/>
              <a:buChar char="●"/>
            </a:pPr>
            <a:r>
              <a:rPr lang="tr-TR"/>
              <a:t>Renk körlüğünün nedeni tam olarak bilinmemektedir. Ancak renk körlüğünün genetik geçişli bir hastalık olduğu bilinmektedir. Ailesinde renk körlüğü olan bir kişinin renk körü olma ihtimali daha yüksektir. Bazı durumlarda renk körlüğü, sinir sistemi hastalıklarına bağlı olarak da oluşabilir. Kalıtsal renk körlüğünde ise görmede bir kayıp olmamaktadır.</a:t>
            </a:r>
          </a:p>
          <a:p>
            <a:pPr lvl="0">
              <a:buSzPct val="45000"/>
              <a:buFont typeface="StarSymbol"/>
              <a:buChar char="●"/>
            </a:pPr>
            <a:endParaRPr lang="tr-TR"/>
          </a:p>
        </p:txBody>
      </p:sp>
    </p:spTree>
  </p:cSld>
  <p:clrMapOvr>
    <a:masterClrMapping/>
  </p:clrMapOvr>
</p:sld>
</file>

<file path=ppt/theme/theme1.xml><?xml version="1.0" encoding="utf-8"?>
<a:theme xmlns:a="http://schemas.openxmlformats.org/drawingml/2006/main" name="Varsayıl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Application>Microsoft Office PowerPoint</Application>
  <PresentationFormat>Özel</PresentationFormat>
  <Slides>22</Slides>
  <Notes>22</Notes>
  <HiddenSlides>0</HiddenSlide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Varsayılan</vt:lpstr>
      <vt:lpstr>Renk Körlüğü</vt:lpstr>
      <vt:lpstr>GÖZDEN BEYNE</vt:lpstr>
      <vt:lpstr>Gözden Beyne</vt:lpstr>
      <vt:lpstr>RENK GÖRME</vt:lpstr>
      <vt:lpstr>Renk körlüğü nedir ve bu durumdan etkilenen kişiler neler yapabilir?</vt:lpstr>
      <vt:lpstr>PowerPoint Sunusu</vt:lpstr>
      <vt:lpstr>PowerPoint Sunusu</vt:lpstr>
      <vt:lpstr>Renk görme eksikliği</vt:lpstr>
      <vt:lpstr>Renk Körlüğünün Nedenleri</vt:lpstr>
      <vt:lpstr>Renk Körlüğünün Belirtileri</vt:lpstr>
      <vt:lpstr>Kısmi renk körlüğü</vt:lpstr>
      <vt:lpstr>Tamamen renk körlüğü</vt:lpstr>
      <vt:lpstr>RENK KÖRLÜĞÜ TESTLERİ</vt:lpstr>
      <vt:lpstr>Psödoizokromatik plakalar </vt:lpstr>
      <vt:lpstr>PowerPoint Sunusu</vt:lpstr>
      <vt:lpstr>PowerPoint Sunusu</vt:lpstr>
      <vt:lpstr>Farnsworth renkli nokta prosedürü </vt:lpstr>
      <vt:lpstr>Nagel’ in Anomaloskopu</vt:lpstr>
      <vt:lpstr>Nagel’ in anomaloskopu</vt:lpstr>
      <vt:lpstr>TEDAVİSİ</vt:lpstr>
      <vt:lpstr>PowerPoint Sunusu</vt:lpstr>
      <vt:lpstr>HAZIRLAYANLAR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Renk Körlüğü</dc:title>
  <dc:creator>nurdan turan</dc:creator>
  <cp:lastModifiedBy>nurdan turan</cp:lastModifiedBy>
  <cp:revision>4</cp:revision>
  <dcterms:created xsi:type="dcterms:W3CDTF">2018-04-20T14:21:38Z</dcterms:created>
  <dcterms:modified xsi:type="dcterms:W3CDTF">2018-05-23T10:58:35Z</dcterms:modified>
</cp:coreProperties>
</file>