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78" r:id="rId3"/>
    <p:sldId id="257" r:id="rId4"/>
    <p:sldId id="259" r:id="rId5"/>
    <p:sldId id="258" r:id="rId6"/>
    <p:sldId id="280" r:id="rId7"/>
    <p:sldId id="260" r:id="rId8"/>
    <p:sldId id="279" r:id="rId9"/>
    <p:sldId id="281" r:id="rId10"/>
    <p:sldId id="282" r:id="rId11"/>
    <p:sldId id="284" r:id="rId12"/>
    <p:sldId id="261" r:id="rId13"/>
    <p:sldId id="262" r:id="rId14"/>
    <p:sldId id="265" r:id="rId15"/>
    <p:sldId id="267" r:id="rId16"/>
    <p:sldId id="263" r:id="rId17"/>
    <p:sldId id="285" r:id="rId18"/>
    <p:sldId id="286" r:id="rId19"/>
    <p:sldId id="287" r:id="rId20"/>
    <p:sldId id="275" r:id="rId21"/>
    <p:sldId id="277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6577C-09A5-4978-A744-14B188CB07FF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3F620-D0EE-44F5-BF03-91F05C89EC1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14.01.2017</a:t>
            </a: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14.01.2017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14.01.2017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14.01.2017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14.01.2017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14.01.2017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14.01.2017</a:t>
            </a: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14.01.2017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14.01.2017</a:t>
            </a: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14.01.2017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14.01.2017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/>
              <a:t>14.01.2017</a:t>
            </a: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014990"/>
            <a:ext cx="896448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ANKARA ÜNİVERSİTESİ</a:t>
            </a:r>
            <a:endParaRPr kumimoji="0" lang="tr-T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FEN BİLİMLERİ ENSTİTÜSÜ</a:t>
            </a:r>
            <a:endParaRPr kumimoji="0" lang="tr-T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tr-T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tr-TR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MANYETOTELLÜRİK YÖNTEM</a:t>
            </a:r>
            <a:endParaRPr kumimoji="0" lang="tr-TR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tr-TR" sz="2800" dirty="0"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Okan Can ÖZKAN</a:t>
            </a:r>
            <a:br>
              <a:rPr lang="tr-TR" sz="2800" dirty="0"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tr-TR" sz="2800" dirty="0"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12290461</a:t>
            </a:r>
            <a:endParaRPr kumimoji="0" lang="tr-TR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tr-TR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tr-TR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JEOFİZİK MÜHENDİSLİĞİ ANABİLİM DALI</a:t>
            </a:r>
            <a:endParaRPr kumimoji="0" lang="tr-T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tr-T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KASIM </a:t>
            </a:r>
            <a:r>
              <a:rPr kumimoji="0" lang="tr-TR" sz="20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2017</a:t>
            </a:r>
            <a:endParaRPr kumimoji="0" lang="tr-TR" sz="200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3B1E7300-9994-4F09-B347-5FE1E883F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33446"/>
            <a:ext cx="3888432" cy="3863454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0BA6AC5-984E-4912-9BC0-E1178148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7A6706E-2F0A-45F3-A034-97310E23976D}"/>
              </a:ext>
            </a:extLst>
          </p:cNvPr>
          <p:cNvSpPr txBox="1"/>
          <p:nvPr/>
        </p:nvSpPr>
        <p:spPr>
          <a:xfrm>
            <a:off x="1835696" y="404664"/>
            <a:ext cx="608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FİNCAN POT</a:t>
            </a:r>
          </a:p>
        </p:txBody>
      </p:sp>
      <p:pic>
        <p:nvPicPr>
          <p:cNvPr id="8" name="İçerik Yer Tutucusu 5">
            <a:extLst>
              <a:ext uri="{FF2B5EF4-FFF2-40B4-BE49-F238E27FC236}">
                <a16:creationId xmlns:a16="http://schemas.microsoft.com/office/drawing/2014/main" id="{95E4725A-3402-4C4E-BE33-D82A01A31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6" y="1633446"/>
            <a:ext cx="3710843" cy="38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8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3BEC5A16-6820-4FC6-B0AF-DEB6B6707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436859" cy="4104456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94134BD-F2B1-426F-8B21-6797147B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FCA89D0-AD78-4EC2-831B-0D05BA329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90" y="1662354"/>
            <a:ext cx="3419872" cy="407090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A2AB98A6-4EBF-4392-BDDD-9B9BD0B51541}"/>
              </a:ext>
            </a:extLst>
          </p:cNvPr>
          <p:cNvSpPr txBox="1"/>
          <p:nvPr/>
        </p:nvSpPr>
        <p:spPr>
          <a:xfrm>
            <a:off x="2627784" y="63637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BOBİN</a:t>
            </a:r>
          </a:p>
        </p:txBody>
      </p:sp>
    </p:spTree>
    <p:extLst>
      <p:ext uri="{BB962C8B-B14F-4D97-AF65-F5344CB8AC3E}">
        <p14:creationId xmlns:p14="http://schemas.microsoft.com/office/powerpoint/2010/main" val="187103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424936" cy="576064"/>
          </a:xfrm>
        </p:spPr>
        <p:txBody>
          <a:bodyPr>
            <a:normAutofit fontScale="90000"/>
          </a:bodyPr>
          <a:lstStyle/>
          <a:p>
            <a:r>
              <a:rPr lang="tr-TR" sz="3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Elektrik (E) ve manyetik (H) alanlarının zamana bağlı kayıt edilmesi.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6" name="5 İçerik Yer Tutucus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560840" cy="484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434312"/>
          </a:xfrm>
        </p:spPr>
        <p:txBody>
          <a:bodyPr>
            <a:normAutofit fontScale="90000"/>
          </a:bodyPr>
          <a:lstStyle/>
          <a:p>
            <a:r>
              <a:rPr lang="tr-T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Elektromanyetik Dalganın Nüfuz Derinliği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6" name="5 İçerik Yer Tutucus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056784" cy="4869160"/>
          </a:xfrm>
          <a:prstGeom prst="rect">
            <a:avLst/>
          </a:prstGeom>
          <a:noFill/>
          <a:ln>
            <a:noFill/>
          </a:ln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196752"/>
            <a:ext cx="1512169" cy="859187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7647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412776"/>
            <a:ext cx="1944216" cy="510602"/>
          </a:xfrm>
          <a:prstGeom prst="rect">
            <a:avLst/>
          </a:prstGeom>
          <a:noFill/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704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r>
              <a:rPr lang="tr-T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Üç-Boyutlu Modelleme</a:t>
            </a:r>
            <a:endParaRPr lang="tr-TR" sz="3200" dirty="0">
              <a:solidFill>
                <a:srgbClr val="00206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0" y="1052736"/>
            <a:ext cx="4320480" cy="5400600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" pitchFamily="34" charset="0"/>
                <a:cs typeface="Arial" pitchFamily="34" charset="0"/>
              </a:rPr>
              <a:t>3B ortam, gerçeğe en çok uyan yer yapı modelidir. </a:t>
            </a:r>
          </a:p>
          <a:p>
            <a:pPr lvl="0"/>
            <a:r>
              <a:rPr lang="tr-TR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Yeraltının daha gerçekçi bir temsili ancak 3B model kullanılarak gerçekleştirilebilir.</a:t>
            </a:r>
          </a:p>
          <a:p>
            <a:pPr lvl="0"/>
            <a:r>
              <a:rPr lang="tr-TR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3B bir model oluşturmak için </a:t>
            </a:r>
            <a:r>
              <a:rPr lang="tr-TR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yüzbinler</a:t>
            </a:r>
            <a:r>
              <a:rPr lang="tr-TR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veya milyon mertebesinde hücre kullanılmaktadır. 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7" name="5 İçerik Yer Tutucusu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104456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-18052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805264"/>
            <a:ext cx="3531523" cy="432048"/>
          </a:xfrm>
          <a:prstGeom prst="rect">
            <a:avLst/>
          </a:prstGeom>
          <a:noFill/>
        </p:spPr>
      </p:pic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tr-TR" sz="3200" dirty="0">
                <a:latin typeface="Arial" pitchFamily="34" charset="0"/>
                <a:cs typeface="Arial" pitchFamily="34" charset="0"/>
              </a:rPr>
              <a:t>Üç Boyutlu MT Verilerinin Ters-çözümü </a:t>
            </a:r>
            <a:endParaRPr lang="tr-TR" sz="32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395536" y="4077072"/>
            <a:ext cx="41044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3BTers-çözümünde yer küre x,y ve z yönünde ayrıklaştırılır.</a:t>
            </a:r>
          </a:p>
          <a:p>
            <a:pPr>
              <a:buFont typeface="Arial" pitchFamily="34" charset="0"/>
              <a:buChar char="•"/>
            </a:pPr>
            <a:r>
              <a:rPr lang="tr-TR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3BTers-çözümünde parametre sayısı oldukça fazladır.</a:t>
            </a:r>
          </a:p>
          <a:p>
            <a:endParaRPr lang="tr-T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4580"/>
            <a:ext cx="4176464" cy="238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Dikdörtgen"/>
          <p:cNvSpPr/>
          <p:nvPr/>
        </p:nvSpPr>
        <p:spPr>
          <a:xfrm>
            <a:off x="4572000" y="1700808"/>
            <a:ext cx="457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Üç-boyutlu ters-çözüm için birden fazla hat bulunmalıdır.</a:t>
            </a:r>
          </a:p>
          <a:p>
            <a:pPr>
              <a:buFont typeface="Arial" pitchFamily="34" charset="0"/>
              <a:buChar char="•"/>
            </a:pPr>
            <a:endParaRPr lang="tr-TR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Ters-çözüm işlemi ancak hızlı, büyük bellek kapasiteli ve çok-çekirdekli sunucularda paralel işlem yapabilen Unix işletim sistemi ortamında gerçekleştirilebilir.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50336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Özdirenç-Derinlik Dönüşümleri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Arial" pitchFamily="34" charset="0"/>
                <a:cs typeface="Arial" pitchFamily="34" charset="0"/>
              </a:rPr>
              <a:t>MT verilerinin değerlendirme ve yorumunda basit özdirenç-derinlik dönüşümleri yaygın olarak kullanılmaktadır. </a:t>
            </a:r>
          </a:p>
          <a:p>
            <a:endParaRPr lang="tr-TR" sz="2800" dirty="0">
              <a:latin typeface="Arial" pitchFamily="34" charset="0"/>
              <a:cs typeface="Arial" pitchFamily="34" charset="0"/>
            </a:endParaRPr>
          </a:p>
          <a:p>
            <a:r>
              <a:rPr lang="tr-TR" sz="2800" dirty="0">
                <a:latin typeface="Arial" pitchFamily="34" charset="0"/>
                <a:cs typeface="Arial" pitchFamily="34" charset="0"/>
              </a:rPr>
              <a:t>Özdirenç-derinlik dönüşümleri kolayca ve hızlı bir biçimde araştırma alanın özdirenç yapısı hakkında ön bilgi verdiğinden çok yaygın olarak kullanılmaktadır.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2CA1094-41E8-40A8-B0D1-1EE745A4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84DD897-D83A-4435-8173-AAFD243058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12" y="1232756"/>
            <a:ext cx="5700975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63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06978C5-7CA4-4D3A-9398-05E41299F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B278F6D-BD57-4A10-AA2F-41DBE688F5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80"/>
            <a:ext cx="8229599" cy="5807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019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06CC854-524E-4206-9C25-174ABDBB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B27EFB5-264B-4B10-9D9C-D496D29A1B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91264" cy="587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40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Sununun İçeriği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8912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Manyetotellürik (MT) Yöntemi</a:t>
            </a:r>
          </a:p>
          <a:p>
            <a:r>
              <a:rPr lang="tr-T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MT Kullanım Alanları</a:t>
            </a:r>
          </a:p>
          <a:p>
            <a:r>
              <a:rPr lang="tr-T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MT Yönteminde Ölçü Düzeni</a:t>
            </a:r>
          </a:p>
          <a:p>
            <a:r>
              <a:rPr lang="tr-T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Elektromanyetik Dalganın Nüfuz Derinliği</a:t>
            </a:r>
          </a:p>
          <a:p>
            <a:r>
              <a:rPr lang="tr-T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Üç-Boyutlu Modelleme</a:t>
            </a:r>
          </a:p>
          <a:p>
            <a:r>
              <a:rPr lang="tr-T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Üç Boyutlu MT Verilerinin Ters-çözümü</a:t>
            </a:r>
          </a:p>
          <a:p>
            <a:r>
              <a:rPr lang="tr-T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Derinlik-Özdirenç Dönüşümleri</a:t>
            </a:r>
          </a:p>
          <a:p>
            <a:r>
              <a:rPr lang="tr-T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3B Özdirenç Modelleri</a:t>
            </a:r>
          </a:p>
          <a:p>
            <a:r>
              <a:rPr lang="tr-T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Sonuçlar</a:t>
            </a:r>
          </a:p>
          <a:p>
            <a:endParaRPr lang="tr-T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tr-T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tr-T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86800" cy="576064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itchFamily="34" charset="0"/>
                <a:cs typeface="Arial" pitchFamily="34" charset="0"/>
              </a:rPr>
              <a:t>Kaynaklar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8383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tr-TR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Başokur, A.T 2015.Jeotermal, Maden ve Petrol Aramalarında Manyetotellürik Yöntem, Lemnis Yerbilimleri Sanayi ve Ticaret Ltd. Şti. Ankara</a:t>
            </a:r>
          </a:p>
          <a:p>
            <a:pPr>
              <a:lnSpc>
                <a:spcPct val="170000"/>
              </a:lnSpc>
            </a:pPr>
            <a:r>
              <a:rPr lang="tr-TR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Başokur, A.T. 2008. Manyetotellürik Yöntemde Temel Kavramlar.Ankara Üniversitesi, Mühendislik Fakültesi Jeofizik Mühendisliği Bölümü. Ankara</a:t>
            </a:r>
          </a:p>
          <a:p>
            <a:pPr>
              <a:lnSpc>
                <a:spcPct val="170000"/>
              </a:lnSpc>
            </a:pPr>
            <a:r>
              <a:rPr lang="tr-TR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Başokur, A.T. 2012. Jeotermal Aramalarda Manyetotellürik Yöntem. Türkiye'de Jeotermal Kaynaklar Arama ve Uygulamalar Sempozyumu. İTÜ Maden Fakültesi, Masla, İstanbul </a:t>
            </a:r>
          </a:p>
          <a:p>
            <a:pPr>
              <a:lnSpc>
                <a:spcPct val="170000"/>
              </a:lnSpc>
            </a:pPr>
            <a:r>
              <a:rPr lang="tr-TR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Ulugergerli, E.U. ve Özürlan, G. 2005. Jeofizik Mühendisliğinde Elektromanyetik Yöntemler. Birsen Yayınevi, İstanbul</a:t>
            </a:r>
          </a:p>
          <a:p>
            <a:pPr>
              <a:lnSpc>
                <a:spcPct val="170000"/>
              </a:lnSpc>
            </a:pPr>
            <a:r>
              <a:rPr lang="tr-TR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Ulugergerli, E.U. 1993. Manyetotellürik Verilerinin Tekil Değer Ayrışımı Yöntemi ile Sönümlü En Küçük Kareler Ters Çözümü. Yüksek Lisans Tezi. Ankara Üniversitesi, Fen Bilimleri Enstitüsü, Ankara.</a:t>
            </a:r>
          </a:p>
          <a:p>
            <a:pPr>
              <a:lnSpc>
                <a:spcPct val="170000"/>
              </a:lnSpc>
            </a:pPr>
            <a:r>
              <a:rPr lang="tr-TR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Ulugergerli, E.U. ve Başokur, A.T. 1994. Manyetotellürik Ters Çözüm Veri Türlerinin Katman Parametrelerinin Çözümüne Etkileri. Jeofizik 8,123-146 </a:t>
            </a:r>
          </a:p>
          <a:p>
            <a:pPr>
              <a:lnSpc>
                <a:spcPct val="170000"/>
              </a:lnSpc>
            </a:pPr>
            <a:r>
              <a:rPr lang="tr-TR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Weidelt, P., Müller,  W., Losecke, W. and Knödel, K.,: Die Bostick Transformation. In :Protokoll über das Kolloquium ''Elektromagnetische Tiefenforschung'', V. Hakk and J. Homilius, eds.: pp. 227-230.Berlin-Hannover, 1980 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276872"/>
            <a:ext cx="7772400" cy="1608208"/>
          </a:xfrm>
        </p:spPr>
        <p:txBody>
          <a:bodyPr/>
          <a:lstStyle/>
          <a:p>
            <a:pPr algn="ctr"/>
            <a:r>
              <a:rPr lang="tr-TR" dirty="0"/>
              <a:t>Teşekkür Ederim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434312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Manyetotellürik (MT) Yöntem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529408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tr-T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Manyetotellürik (MT) yöntem, uzak doğal kaynaklı yer manyetik alanındaki değişimler tarafından kayaçlarda indüklenen elektrik ve manyetik gerilimlerin ölçümü ile kayaçların özdirençlerini saptayan bir yöntemdir. </a:t>
            </a:r>
          </a:p>
          <a:p>
            <a:pPr algn="just"/>
            <a:endParaRPr lang="tr-T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Manyetotellürik yöntemin kuramsal ilkeleri Tikhonov(1950) ve Cagniard(1953) tarafından belirlenmiş olmasına rağmen, ölçü sistemleri açısından gerekli teknolojiye 1970’li yıllarda ulaşılmıştır.</a:t>
            </a:r>
          </a:p>
          <a:p>
            <a:pPr algn="just">
              <a:buNone/>
            </a:pP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578328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Manyetotellürik (MT)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tr-T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MT çeşitli kaynaklardan yayılan elektromanyetik (EM) dalgaların yer içerisinde ilerlemesi ve yer yüzüne geri yansıyarak kaydedilmesi prensibine dayanır. </a:t>
            </a:r>
          </a:p>
          <a:p>
            <a:pPr lvl="0"/>
            <a:endParaRPr lang="tr-TR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Yüksek frekanslı sinyaller ekvator bölgesinde yoğun olarak yaşanan yıldırım düşmesinden kaynaklanır (f&gt;1Hz) </a:t>
            </a:r>
          </a:p>
          <a:p>
            <a:pPr lvl="1">
              <a:buFont typeface="Wingdings" pitchFamily="2" charset="2"/>
              <a:buChar char="Ø"/>
            </a:pPr>
            <a:r>
              <a:rPr lang="tr-T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Orta frekanslı sinyaller manyetosfer ve iyonosfer arasında meydana gelen elektromanyetik etkileşimler sonucu oluşmaktadır. (1Hz&gt;f&gt;0.01Hz) </a:t>
            </a:r>
          </a:p>
          <a:p>
            <a:pPr lvl="1">
              <a:buFont typeface="Wingdings" pitchFamily="2" charset="2"/>
              <a:buChar char="Ø"/>
            </a:pPr>
            <a:r>
              <a:rPr lang="tr-T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Düşük frekanslı sinyaller ise rüzgarların ve patlamaların yarattığı dalgalanmalar sonucu oluşurlar. (0.1Hz&gt;f&gt;0.00001Hz)</a:t>
            </a:r>
          </a:p>
          <a:p>
            <a:pPr lvl="0"/>
            <a:endParaRPr lang="tr-TR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tr-T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Kullanılan frekans bandına ve yeraltı özdirenç dağılımına bağlı olarak araştırma derinliği bir kaç yüz metreden kilometrelerce derinliğe kadar değişmektedir.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506320"/>
          </a:xfrm>
        </p:spPr>
        <p:txBody>
          <a:bodyPr>
            <a:noAutofit/>
          </a:bodyPr>
          <a:lstStyle/>
          <a:p>
            <a:r>
              <a:rPr lang="tr-T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MT Kullanım Alanları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pPr>
              <a:buNone/>
            </a:pPr>
            <a:r>
              <a:rPr lang="tr-T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MT yöntemi;</a:t>
            </a:r>
          </a:p>
          <a:p>
            <a:r>
              <a:rPr lang="tr-T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sedimanter havzaların belirlenmesi, </a:t>
            </a:r>
          </a:p>
          <a:p>
            <a:r>
              <a:rPr lang="tr-T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petrol ve jeotermal kaynakların araştırılması,</a:t>
            </a:r>
          </a:p>
          <a:p>
            <a:r>
              <a:rPr lang="tr-T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maden yataklarının bulunması, </a:t>
            </a:r>
          </a:p>
          <a:p>
            <a:r>
              <a:rPr lang="tr-T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yeraltının derin yapısının araştırılmasında kullanılır. </a:t>
            </a:r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CD3E0D1-B3DD-426B-BF82-91E5E9EF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MT ÖLÇÜ ALETLERİ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E62C21-9718-4798-A1E9-19387446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BOBİN</a:t>
            </a:r>
          </a:p>
          <a:p>
            <a:r>
              <a:rPr lang="tr-TR" dirty="0"/>
              <a:t>FİNCAN POT</a:t>
            </a:r>
          </a:p>
          <a:p>
            <a:r>
              <a:rPr lang="tr-TR" dirty="0"/>
              <a:t>MT CİHAZI</a:t>
            </a:r>
          </a:p>
          <a:p>
            <a:r>
              <a:rPr lang="tr-TR" dirty="0"/>
              <a:t>KABLO</a:t>
            </a:r>
          </a:p>
          <a:p>
            <a:r>
              <a:rPr lang="tr-TR" dirty="0"/>
              <a:t>TERAZİ,PUSULA</a:t>
            </a:r>
          </a:p>
          <a:p>
            <a:r>
              <a:rPr lang="tr-TR" dirty="0"/>
              <a:t>AKÜ</a:t>
            </a:r>
          </a:p>
          <a:p>
            <a:r>
              <a:rPr lang="tr-TR" dirty="0"/>
              <a:t>GPS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FC2ADCF-7653-43C4-83B5-9AE12C75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04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650336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MT Yönteminde Ölçü Düzeni</a:t>
            </a:r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5976663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Dikdörtgen"/>
          <p:cNvSpPr/>
          <p:nvPr/>
        </p:nvSpPr>
        <p:spPr>
          <a:xfrm>
            <a:off x="467544" y="5661248"/>
            <a:ext cx="838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 MT ölçü düzeni.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80081DE0-069B-48C7-9169-1B193BA55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19671" y="1916832"/>
            <a:ext cx="5878619" cy="4407768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5204A03-4153-4D6F-98EC-E69B3E69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732BD30-993A-462A-B6EE-E1D881407C72}"/>
              </a:ext>
            </a:extLst>
          </p:cNvPr>
          <p:cNvSpPr txBox="1"/>
          <p:nvPr/>
        </p:nvSpPr>
        <p:spPr>
          <a:xfrm>
            <a:off x="1632690" y="692696"/>
            <a:ext cx="58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ADU </a:t>
            </a:r>
          </a:p>
        </p:txBody>
      </p:sp>
    </p:spTree>
    <p:extLst>
      <p:ext uri="{BB962C8B-B14F-4D97-AF65-F5344CB8AC3E}">
        <p14:creationId xmlns:p14="http://schemas.microsoft.com/office/powerpoint/2010/main" val="13525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C753E91B-4FB1-47F4-93F8-048E3CBF6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78" y="288032"/>
            <a:ext cx="6094644" cy="2924944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4CA1CBF-7428-441A-91AD-3AB57643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F63E035-9B9F-4F6D-BB5B-32DF0D6DFB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78" y="3672408"/>
            <a:ext cx="6094644" cy="268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0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631</Words>
  <Application>Microsoft Office PowerPoint</Application>
  <PresentationFormat>Ekran Gösterisi (4:3)</PresentationFormat>
  <Paragraphs>100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Constantia</vt:lpstr>
      <vt:lpstr>Times New Roman</vt:lpstr>
      <vt:lpstr>Wingdings</vt:lpstr>
      <vt:lpstr>Wingdings 2</vt:lpstr>
      <vt:lpstr>Akış</vt:lpstr>
      <vt:lpstr>ANKARA ÜNİVERSİTESİ FEN BİLİMLERİ ENSTİTÜSÜ     MANYETOTELLÜRİK YÖNTEM  Okan Can ÖZKAN 12290461     JEOFİZİK MÜHENDİSLİĞİ ANABİLİM DALI   KASIM 2017</vt:lpstr>
      <vt:lpstr>Sununun İçeriği</vt:lpstr>
      <vt:lpstr>Manyetotellürik (MT) Yöntem</vt:lpstr>
      <vt:lpstr>Manyetotellürik (MT)</vt:lpstr>
      <vt:lpstr>MT Kullanım Alanları</vt:lpstr>
      <vt:lpstr>MT ÖLÇÜ ALETLERİ</vt:lpstr>
      <vt:lpstr>MT Yönteminde Ölçü Düzeni</vt:lpstr>
      <vt:lpstr>PowerPoint Sunusu</vt:lpstr>
      <vt:lpstr>PowerPoint Sunusu</vt:lpstr>
      <vt:lpstr>PowerPoint Sunusu</vt:lpstr>
      <vt:lpstr>PowerPoint Sunusu</vt:lpstr>
      <vt:lpstr>Elektrik (E) ve manyetik (H) alanlarının zamana bağlı kayıt edilmesi.</vt:lpstr>
      <vt:lpstr>Elektromanyetik Dalganın Nüfuz Derinliği</vt:lpstr>
      <vt:lpstr>Üç-Boyutlu Modelleme</vt:lpstr>
      <vt:lpstr>Üç Boyutlu MT Verilerinin Ters-çözümü </vt:lpstr>
      <vt:lpstr>Özdirenç-Derinlik Dönüşümleri</vt:lpstr>
      <vt:lpstr>PowerPoint Sunusu</vt:lpstr>
      <vt:lpstr>PowerPoint Sunusu</vt:lpstr>
      <vt:lpstr>PowerPoint Sunusu</vt:lpstr>
      <vt:lpstr>Kaynaklar</vt:lpstr>
      <vt:lpstr>Teşekkür Ederim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FEN BİLİMLERİ ENSTİTÜSÜ   LİSANS TEZİ   MANYETOTELLÜRİK YÖNTEMDE DERİNLİK-ÖZDİRENÇ DÖNÜŞÜMLERİ İLE ÜÇ-BOYUTLU MODELLEME SONUÇLARININ KARŞILAŞTIRILMASI Ahmet Mert ULUTAŞ     JEOFİZİK MÜHENDİSLİĞİ ANABİLİM DALI       ANKARA 2017</dc:title>
  <dc:creator>abc</dc:creator>
  <cp:lastModifiedBy>Okan</cp:lastModifiedBy>
  <cp:revision>66</cp:revision>
  <dcterms:created xsi:type="dcterms:W3CDTF">2017-01-14T13:05:42Z</dcterms:created>
  <dcterms:modified xsi:type="dcterms:W3CDTF">2017-12-14T16:16:02Z</dcterms:modified>
</cp:coreProperties>
</file>