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ÜSLÜ SAYILAR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gerçel sayı ve n pozitif tam sayı olmak üzere;n tane a nın çarpımı;</a:t>
                </a:r>
              </a:p>
              <a:p>
                <a:r>
                  <a:rPr lang="tr-TR" dirty="0"/>
                  <a:t>axaxax…xa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şeklinde ifade edilir.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sayısına üslü sayı denir.</a:t>
                </a:r>
              </a:p>
              <a:p>
                <a:r>
                  <a:rPr lang="es-ES" b="1" dirty="0"/>
                  <a:t>a</a:t>
                </a:r>
                <a:r>
                  <a:rPr lang="es-ES" dirty="0"/>
                  <a:t> ya </a:t>
                </a:r>
                <a:r>
                  <a:rPr lang="es-ES" b="1" dirty="0" err="1"/>
                  <a:t>taban</a:t>
                </a:r>
                <a:r>
                  <a:rPr lang="es-ES" dirty="0"/>
                  <a:t>, </a:t>
                </a:r>
                <a:r>
                  <a:rPr lang="es-ES" b="1" dirty="0"/>
                  <a:t>n</a:t>
                </a:r>
                <a:r>
                  <a:rPr lang="es-ES" dirty="0"/>
                  <a:t> ye </a:t>
                </a:r>
                <a:r>
                  <a:rPr lang="es-ES" b="1" dirty="0" err="1"/>
                  <a:t>üs</a:t>
                </a:r>
                <a:r>
                  <a:rPr lang="es-ES" dirty="0"/>
                  <a:t> ve </a:t>
                </a:r>
                <a:r>
                  <a:rPr lang="es-ES" b="1" dirty="0"/>
                  <a:t>b</a:t>
                </a:r>
                <a:r>
                  <a:rPr lang="es-ES" dirty="0"/>
                  <a:t> ye de </a:t>
                </a:r>
                <a:r>
                  <a:rPr lang="es-ES" b="1" dirty="0" err="1"/>
                  <a:t>üslü</a:t>
                </a:r>
                <a:r>
                  <a:rPr lang="es-ES" b="1" dirty="0"/>
                  <a:t> </a:t>
                </a:r>
                <a:r>
                  <a:rPr lang="es-ES" b="1" dirty="0" err="1"/>
                  <a:t>ifadenin</a:t>
                </a:r>
                <a:r>
                  <a:rPr lang="es-ES" b="1" dirty="0"/>
                  <a:t> </a:t>
                </a:r>
                <a:r>
                  <a:rPr lang="es-ES" b="1" dirty="0" err="1"/>
                  <a:t>değeri</a:t>
                </a:r>
                <a:r>
                  <a:rPr lang="es-ES" b="1" dirty="0"/>
                  <a:t> </a:t>
                </a:r>
                <a:r>
                  <a:rPr lang="es-ES" dirty="0" err="1"/>
                  <a:t>denir</a:t>
                </a:r>
                <a:r>
                  <a:rPr lang="es-ES" dirty="0"/>
                  <a:t>. </a:t>
                </a:r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tr-TR" dirty="0"/>
                  <a:t>=2x2x2x2x2=32 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3327B-410F-42C0-B6A2-90A118E24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F5DA0B-7596-46D7-B146-CDFB29CE9A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*Pozitif bir sayının tüm tam sayı kuvvetleri pozitiftir.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&gt; 0 dır.</a:t>
                </a:r>
              </a:p>
              <a:p>
                <a:endParaRPr lang="tr-TR" dirty="0"/>
              </a:p>
              <a:p>
                <a:r>
                  <a:rPr lang="tr-TR" dirty="0"/>
                  <a:t>*Negatif bir sayının çift tam sayı kuvvetleri pozitiftir.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&gt; 0 dır.</a:t>
                </a:r>
              </a:p>
              <a:p>
                <a:endParaRPr lang="tr-TR" dirty="0"/>
              </a:p>
              <a:p>
                <a:r>
                  <a:rPr lang="tr-TR" dirty="0"/>
                  <a:t>*Negatif bir sayının tek tam sayı kuvvetleri negatiftir.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tr-TR" dirty="0"/>
                  <a:t> 0 dır.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F5DA0B-7596-46D7-B146-CDFB29CE9A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88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1A2D-3E1D-4587-BBC8-F2DC69380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C9AA8-27B7-4BBC-A2C9-234B078493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a ≠ 0 ve n ∈ N+ olmak üzere, </a:t>
                </a:r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  şeklinde yazılır.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C9AA8-27B7-4BBC-A2C9-234B078493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9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B8D61-6A9D-4621-B5A9-DB90D558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B4B9D5-7E34-4FC6-8BAA-4846F0AAB0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a, b ∈ R+ ve x, y ∈ N+ olmak üzere;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tr-TR" dirty="0"/>
                  <a:t>  ise ; </a:t>
                </a:r>
              </a:p>
              <a:p>
                <a:r>
                  <a:rPr lang="tr-TR" dirty="0"/>
                  <a:t>y x n = z x m olur.</a:t>
                </a:r>
              </a:p>
              <a:p>
                <a:br>
                  <a:rPr lang="nn-NO" dirty="0"/>
                </a:br>
                <a:br>
                  <a:rPr lang="nn-NO" dirty="0"/>
                </a:br>
                <a:r>
                  <a:rPr lang="nn-NO" dirty="0"/>
                  <a:t> </a:t>
                </a:r>
                <a:br>
                  <a:rPr lang="nn-NO" dirty="0"/>
                </a:br>
                <a:br>
                  <a:rPr lang="nn-NO" dirty="0"/>
                </a:br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B4B9D5-7E34-4FC6-8BAA-4846F0AAB0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3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C16F-56D5-4FC7-B64B-346D790A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SAYILAR-ÖRNEK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D998C-1550-4629-A217-3820C1BDF2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= 7 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S" dirty="0"/>
                  <a:t> = 2 </a:t>
                </a:r>
                <a:r>
                  <a:rPr lang="es-ES" dirty="0" err="1"/>
                  <a:t>ise</a:t>
                </a:r>
                <a:r>
                  <a:rPr lang="tr-TR" dirty="0"/>
                  <a:t>   a ile b nin çarpımı kaçtır?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/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olur ve axb = 1 dir.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D998C-1550-4629-A217-3820C1BDF2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012D-A5CB-4EEE-BE99-0BA02A8E7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TOPLAMA VE ÇIKARMA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CACE5B-D61D-43B2-B1B8-11018FFB41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Taban ve üsleri aynı olan ifadelerde toplama ve çıkarma yapılabilir.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𝑑𝑥𝑎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= (b+c-d)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olur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tr-TR" dirty="0"/>
                  <a:t> 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i="1" dirty="0">
                    <a:latin typeface="Cambria Math" panose="02040503050406030204" pitchFamily="18" charset="0"/>
                  </a:rPr>
                  <a:t> olur.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olduğuna göre;</a:t>
                </a:r>
              </a:p>
              <a:p>
                <a:r>
                  <a:rPr lang="tr-TR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+ 7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  (5+7-4)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27 </m:t>
                        </m:r>
                      </m:sup>
                    </m:sSup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CACE5B-D61D-43B2-B1B8-11018FFB41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b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5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A0D4-8D1B-4BAE-BC1F-C1F0A9B1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ÇARPMA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2B8AF-6F4C-42F9-A87E-B3AF3F973E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Tabanları aynı, üsleri farklı ifadelerin çarpımı: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r>
                  <a:rPr lang="tr-TR" dirty="0"/>
                  <a:t>Tabanları farklı, üsleri aynı ifadelerin çarpımı: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/>
                  <a:t>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2B8AF-6F4C-42F9-A87E-B3AF3F973E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95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2F25-25C5-43AC-AE83-5A6A4925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BÖLME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BDAFBB-3B22-494E-9E54-88B0487B3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Tabanları aynı, üsleri farklı ifadelerin bölümü: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r>
                  <a:rPr lang="tr-TR" dirty="0"/>
                  <a:t>Tabanları farklı, üsleri aynı olan ifadelerin bölümü: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( </m:t>
                    </m:r>
                    <m:sSup>
                      <m:sSupPr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BDAFBB-3B22-494E-9E54-88B0487B3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9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368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Cambria Math</vt:lpstr>
      <vt:lpstr>Times New Roman</vt:lpstr>
      <vt:lpstr>Geçmişe bakış</vt:lpstr>
      <vt:lpstr>ÜSLÜ SAYILAR</vt:lpstr>
      <vt:lpstr>ÜSLÜ SAYILAR</vt:lpstr>
      <vt:lpstr>ÜSLÜ SAYILAR</vt:lpstr>
      <vt:lpstr>ÜSLÜ SAYILAR</vt:lpstr>
      <vt:lpstr>ÜSLÜ SAYILAR</vt:lpstr>
      <vt:lpstr>ÜSLÜ SAYILAR-ÖRNEK</vt:lpstr>
      <vt:lpstr>ÜSLÜ SAYILARDA TOPLAMA VE ÇIKARMA</vt:lpstr>
      <vt:lpstr>ÜSLÜ SAYILARDA ÇARPMA</vt:lpstr>
      <vt:lpstr>ÜSLÜ SAYILARDA BÖLME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24</cp:revision>
  <dcterms:created xsi:type="dcterms:W3CDTF">2017-11-14T11:12:27Z</dcterms:created>
  <dcterms:modified xsi:type="dcterms:W3CDTF">2017-11-21T13:39:23Z</dcterms:modified>
</cp:coreProperties>
</file>