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23"/>
  </p:notesMasterIdLst>
  <p:sldIdLst>
    <p:sldId id="508" r:id="rId2"/>
    <p:sldId id="509" r:id="rId3"/>
    <p:sldId id="510" r:id="rId4"/>
    <p:sldId id="511" r:id="rId5"/>
    <p:sldId id="513" r:id="rId6"/>
    <p:sldId id="514" r:id="rId7"/>
    <p:sldId id="515" r:id="rId8"/>
    <p:sldId id="516" r:id="rId9"/>
    <p:sldId id="517" r:id="rId10"/>
    <p:sldId id="518" r:id="rId11"/>
    <p:sldId id="519" r:id="rId12"/>
    <p:sldId id="520" r:id="rId13"/>
    <p:sldId id="526" r:id="rId14"/>
    <p:sldId id="522" r:id="rId15"/>
    <p:sldId id="523" r:id="rId16"/>
    <p:sldId id="524" r:id="rId17"/>
    <p:sldId id="525" r:id="rId18"/>
    <p:sldId id="527" r:id="rId19"/>
    <p:sldId id="528" r:id="rId20"/>
    <p:sldId id="529" r:id="rId21"/>
    <p:sldId id="530" r:id="rId22"/>
  </p:sldIdLst>
  <p:sldSz cx="9144000" cy="6858000" type="screen4x3"/>
  <p:notesSz cx="6858000" cy="9144000"/>
  <p:defaultTextStyle>
    <a:defPPr>
      <a:defRPr lang="en-US"/>
    </a:defPPr>
    <a:lvl1pPr algn="l" rtl="0" fontAlgn="base">
      <a:spcBef>
        <a:spcPct val="20000"/>
      </a:spcBef>
      <a:spcAft>
        <a:spcPct val="0"/>
      </a:spcAft>
      <a:buClr>
        <a:schemeClr val="tx2"/>
      </a:buClr>
      <a:buSzPct val="75000"/>
      <a:buFont typeface="Wingdings" pitchFamily="2" charset="2"/>
      <a:buChar char="n"/>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fontAlgn="base">
      <a:spcBef>
        <a:spcPct val="20000"/>
      </a:spcBef>
      <a:spcAft>
        <a:spcPct val="0"/>
      </a:spcAft>
      <a:buClr>
        <a:schemeClr val="tx2"/>
      </a:buClr>
      <a:buSzPct val="75000"/>
      <a:buFont typeface="Wingdings" pitchFamily="2" charset="2"/>
      <a:buChar char="n"/>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fontAlgn="base">
      <a:spcBef>
        <a:spcPct val="20000"/>
      </a:spcBef>
      <a:spcAft>
        <a:spcPct val="0"/>
      </a:spcAft>
      <a:buClr>
        <a:schemeClr val="tx2"/>
      </a:buClr>
      <a:buSzPct val="75000"/>
      <a:buFont typeface="Wingdings" pitchFamily="2" charset="2"/>
      <a:buChar char="n"/>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fontAlgn="base">
      <a:spcBef>
        <a:spcPct val="20000"/>
      </a:spcBef>
      <a:spcAft>
        <a:spcPct val="0"/>
      </a:spcAft>
      <a:buClr>
        <a:schemeClr val="tx2"/>
      </a:buClr>
      <a:buSzPct val="75000"/>
      <a:buFont typeface="Wingdings" pitchFamily="2" charset="2"/>
      <a:buChar char="n"/>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fontAlgn="base">
      <a:spcBef>
        <a:spcPct val="20000"/>
      </a:spcBef>
      <a:spcAft>
        <a:spcPct val="0"/>
      </a:spcAft>
      <a:buClr>
        <a:schemeClr val="tx2"/>
      </a:buClr>
      <a:buSzPct val="75000"/>
      <a:buFont typeface="Wingdings" pitchFamily="2" charset="2"/>
      <a:buChar char="n"/>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A50021"/>
    <a:srgbClr val="2CB8D4"/>
    <a:srgbClr val="70E67B"/>
    <a:srgbClr val="1EAE2C"/>
    <a:srgbClr val="FF0066"/>
    <a:srgbClr val="FFFF00"/>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6" autoAdjust="0"/>
    <p:restoredTop sz="86418" autoAdjust="0"/>
  </p:normalViewPr>
  <p:slideViewPr>
    <p:cSldViewPr>
      <p:cViewPr>
        <p:scale>
          <a:sx n="98" d="100"/>
          <a:sy n="98" d="100"/>
        </p:scale>
        <p:origin x="-72" y="4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effectLst/>
              </a:defRPr>
            </a:lvl1pPr>
          </a:lstStyle>
          <a:p>
            <a:pPr>
              <a:defRPr/>
            </a:pPr>
            <a:endParaRPr lang="en-US"/>
          </a:p>
        </p:txBody>
      </p:sp>
      <p:sp>
        <p:nvSpPr>
          <p:cNvPr id="2078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effectLst/>
              </a:defRPr>
            </a:lvl1pPr>
          </a:lstStyle>
          <a:p>
            <a:pPr>
              <a:defRPr/>
            </a:pPr>
            <a:endParaRPr lang="en-US"/>
          </a:p>
        </p:txBody>
      </p:sp>
      <p:sp>
        <p:nvSpPr>
          <p:cNvPr id="7680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78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78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effectLst/>
              </a:defRPr>
            </a:lvl1pPr>
          </a:lstStyle>
          <a:p>
            <a:pPr>
              <a:defRPr/>
            </a:pPr>
            <a:endParaRPr lang="en-US"/>
          </a:p>
        </p:txBody>
      </p:sp>
      <p:sp>
        <p:nvSpPr>
          <p:cNvPr id="2078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effectLst/>
              </a:defRPr>
            </a:lvl1pPr>
          </a:lstStyle>
          <a:p>
            <a:pPr>
              <a:defRPr/>
            </a:pPr>
            <a:fld id="{C0DF83CA-08B9-4FFE-A4BB-3E43C36C906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Slayt Görüntüsü Yer Tutucusu"/>
          <p:cNvSpPr>
            <a:spLocks noGrp="1" noRot="1" noChangeAspect="1" noTextEdit="1"/>
          </p:cNvSpPr>
          <p:nvPr>
            <p:ph type="sldImg"/>
          </p:nvPr>
        </p:nvSpPr>
        <p:spPr>
          <a:ln/>
        </p:spPr>
      </p:sp>
      <p:sp>
        <p:nvSpPr>
          <p:cNvPr id="77827" name="2 Not Yer Tutucusu"/>
          <p:cNvSpPr>
            <a:spLocks noGrp="1"/>
          </p:cNvSpPr>
          <p:nvPr>
            <p:ph type="body" idx="1"/>
          </p:nvPr>
        </p:nvSpPr>
        <p:spPr>
          <a:noFill/>
          <a:ln/>
        </p:spPr>
        <p:txBody>
          <a:bodyPr/>
          <a:lstStyle/>
          <a:p>
            <a:endParaRPr lang="tr-TR" smtClean="0"/>
          </a:p>
        </p:txBody>
      </p:sp>
      <p:sp>
        <p:nvSpPr>
          <p:cNvPr id="77828" name="3 Slayt Numarası Yer Tutucusu"/>
          <p:cNvSpPr>
            <a:spLocks noGrp="1"/>
          </p:cNvSpPr>
          <p:nvPr>
            <p:ph type="sldNum" sz="quarter" idx="5"/>
          </p:nvPr>
        </p:nvSpPr>
        <p:spPr>
          <a:noFill/>
        </p:spPr>
        <p:txBody>
          <a:bodyPr/>
          <a:lstStyle/>
          <a:p>
            <a:fld id="{8975AA7C-61D2-4783-B09B-056A5709B8B5}" type="slidenum">
              <a:rPr lang="en-US" smtClean="0"/>
              <a:pPr/>
              <a:t>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Slayt Görüntüsü Yer Tutucusu"/>
          <p:cNvSpPr>
            <a:spLocks noGrp="1" noRot="1" noChangeAspect="1" noTextEdit="1"/>
          </p:cNvSpPr>
          <p:nvPr>
            <p:ph type="sldImg"/>
          </p:nvPr>
        </p:nvSpPr>
        <p:spPr>
          <a:ln/>
        </p:spPr>
      </p:sp>
      <p:sp>
        <p:nvSpPr>
          <p:cNvPr id="78851" name="2 Not Yer Tutucusu"/>
          <p:cNvSpPr>
            <a:spLocks noGrp="1"/>
          </p:cNvSpPr>
          <p:nvPr>
            <p:ph type="body" idx="1"/>
          </p:nvPr>
        </p:nvSpPr>
        <p:spPr>
          <a:noFill/>
          <a:ln/>
        </p:spPr>
        <p:txBody>
          <a:bodyPr/>
          <a:lstStyle/>
          <a:p>
            <a:endParaRPr lang="tr-TR" smtClean="0"/>
          </a:p>
        </p:txBody>
      </p:sp>
      <p:sp>
        <p:nvSpPr>
          <p:cNvPr id="78852" name="3 Slayt Numarası Yer Tutucusu"/>
          <p:cNvSpPr>
            <a:spLocks noGrp="1"/>
          </p:cNvSpPr>
          <p:nvPr>
            <p:ph type="sldNum" sz="quarter" idx="5"/>
          </p:nvPr>
        </p:nvSpPr>
        <p:spPr>
          <a:noFill/>
        </p:spPr>
        <p:txBody>
          <a:bodyPr/>
          <a:lstStyle/>
          <a:p>
            <a:fld id="{5752F078-79AB-48E1-9BFF-FB2619A345EC}" type="slidenum">
              <a:rPr lang="en-US" smtClean="0"/>
              <a:pPr/>
              <a:t>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Slayt Görüntüsü Yer Tutucusu"/>
          <p:cNvSpPr>
            <a:spLocks noGrp="1" noRot="1" noChangeAspect="1" noTextEdit="1"/>
          </p:cNvSpPr>
          <p:nvPr>
            <p:ph type="sldImg"/>
          </p:nvPr>
        </p:nvSpPr>
        <p:spPr>
          <a:ln/>
        </p:spPr>
      </p:sp>
      <p:sp>
        <p:nvSpPr>
          <p:cNvPr id="79875" name="2 Not Yer Tutucusu"/>
          <p:cNvSpPr>
            <a:spLocks noGrp="1"/>
          </p:cNvSpPr>
          <p:nvPr>
            <p:ph type="body" idx="1"/>
          </p:nvPr>
        </p:nvSpPr>
        <p:spPr>
          <a:noFill/>
          <a:ln/>
        </p:spPr>
        <p:txBody>
          <a:bodyPr/>
          <a:lstStyle/>
          <a:p>
            <a:endParaRPr lang="tr-TR" smtClean="0"/>
          </a:p>
        </p:txBody>
      </p:sp>
      <p:sp>
        <p:nvSpPr>
          <p:cNvPr id="79876" name="3 Slayt Numarası Yer Tutucusu"/>
          <p:cNvSpPr>
            <a:spLocks noGrp="1"/>
          </p:cNvSpPr>
          <p:nvPr>
            <p:ph type="sldNum" sz="quarter" idx="5"/>
          </p:nvPr>
        </p:nvSpPr>
        <p:spPr>
          <a:noFill/>
        </p:spPr>
        <p:txBody>
          <a:bodyPr/>
          <a:lstStyle/>
          <a:p>
            <a:fld id="{AC6C6FBC-A9C7-4AEA-A4EB-5B6A0717E4C7}" type="slidenum">
              <a:rPr lang="en-US" smtClean="0"/>
              <a:pPr/>
              <a:t>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Slayt Görüntüsü Yer Tutucusu"/>
          <p:cNvSpPr>
            <a:spLocks noGrp="1" noRot="1" noChangeAspect="1" noTextEdit="1"/>
          </p:cNvSpPr>
          <p:nvPr>
            <p:ph type="sldImg"/>
          </p:nvPr>
        </p:nvSpPr>
        <p:spPr>
          <a:ln/>
        </p:spPr>
      </p:sp>
      <p:sp>
        <p:nvSpPr>
          <p:cNvPr id="80899" name="2 Not Yer Tutucusu"/>
          <p:cNvSpPr>
            <a:spLocks noGrp="1"/>
          </p:cNvSpPr>
          <p:nvPr>
            <p:ph type="body" idx="1"/>
          </p:nvPr>
        </p:nvSpPr>
        <p:spPr>
          <a:noFill/>
          <a:ln/>
        </p:spPr>
        <p:txBody>
          <a:bodyPr/>
          <a:lstStyle/>
          <a:p>
            <a:endParaRPr lang="tr-TR" sz="1600" smtClean="0"/>
          </a:p>
        </p:txBody>
      </p:sp>
      <p:sp>
        <p:nvSpPr>
          <p:cNvPr id="80900" name="3 Slayt Numarası Yer Tutucusu"/>
          <p:cNvSpPr>
            <a:spLocks noGrp="1"/>
          </p:cNvSpPr>
          <p:nvPr>
            <p:ph type="sldNum" sz="quarter" idx="5"/>
          </p:nvPr>
        </p:nvSpPr>
        <p:spPr>
          <a:noFill/>
        </p:spPr>
        <p:txBody>
          <a:bodyPr/>
          <a:lstStyle/>
          <a:p>
            <a:fld id="{98B32127-9BC9-483F-8A16-79D42E918DC5}" type="slidenum">
              <a:rPr lang="en-US" smtClean="0"/>
              <a:pPr/>
              <a:t>15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Slayt Görüntüsü Yer Tutucusu"/>
          <p:cNvSpPr>
            <a:spLocks noGrp="1" noRot="1" noChangeAspect="1" noTextEdit="1"/>
          </p:cNvSpPr>
          <p:nvPr>
            <p:ph type="sldImg"/>
          </p:nvPr>
        </p:nvSpPr>
        <p:spPr>
          <a:ln/>
        </p:spPr>
      </p:sp>
      <p:sp>
        <p:nvSpPr>
          <p:cNvPr id="81923" name="2 Not Yer Tutucusu"/>
          <p:cNvSpPr>
            <a:spLocks noGrp="1"/>
          </p:cNvSpPr>
          <p:nvPr>
            <p:ph type="body" idx="1"/>
          </p:nvPr>
        </p:nvSpPr>
        <p:spPr>
          <a:noFill/>
          <a:ln/>
        </p:spPr>
        <p:txBody>
          <a:bodyPr/>
          <a:lstStyle/>
          <a:p>
            <a:endParaRPr lang="tr-TR" smtClean="0"/>
          </a:p>
        </p:txBody>
      </p:sp>
      <p:sp>
        <p:nvSpPr>
          <p:cNvPr id="81924" name="3 Slayt Numarası Yer Tutucusu"/>
          <p:cNvSpPr>
            <a:spLocks noGrp="1"/>
          </p:cNvSpPr>
          <p:nvPr>
            <p:ph type="sldNum" sz="quarter" idx="5"/>
          </p:nvPr>
        </p:nvSpPr>
        <p:spPr>
          <a:noFill/>
        </p:spPr>
        <p:txBody>
          <a:bodyPr/>
          <a:lstStyle/>
          <a:p>
            <a:fld id="{C40A17C2-2721-43DD-BD37-CC8BA7DB83CD}" type="slidenum">
              <a:rPr lang="en-US" smtClean="0"/>
              <a:pPr/>
              <a:t>21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78838" cy="6173788"/>
            <a:chOff x="0" y="0"/>
            <a:chExt cx="5341" cy="3889"/>
          </a:xfrm>
        </p:grpSpPr>
        <p:sp>
          <p:nvSpPr>
            <p:cNvPr id="5" name="Freeform 3"/>
            <p:cNvSpPr>
              <a:spLocks/>
            </p:cNvSpPr>
            <p:nvPr/>
          </p:nvSpPr>
          <p:spPr bwMode="auto">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a:noFill/>
              <a:round/>
              <a:headEnd type="none" w="sm" len="sm"/>
              <a:tailEnd type="none" w="sm" len="sm"/>
            </a:ln>
            <a:effectLst/>
          </p:spPr>
          <p:txBody>
            <a:bodyPr/>
            <a:lstStyle/>
            <a:p>
              <a:pPr>
                <a:defRPr/>
              </a:pPr>
              <a:endParaRPr lang="tr-TR"/>
            </a:p>
          </p:txBody>
        </p:sp>
        <p:sp>
          <p:nvSpPr>
            <p:cNvPr id="6" name="Freeform 4"/>
            <p:cNvSpPr>
              <a:spLocks/>
            </p:cNvSpPr>
            <p:nvPr/>
          </p:nvSpPr>
          <p:spPr bwMode="auto">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a:noFill/>
              <a:round/>
              <a:headEnd type="none" w="sm" len="sm"/>
              <a:tailEnd type="none" w="sm" len="sm"/>
            </a:ln>
            <a:effectLst/>
          </p:spPr>
          <p:txBody>
            <a:bodyPr/>
            <a:lstStyle/>
            <a:p>
              <a:pPr>
                <a:defRPr/>
              </a:pPr>
              <a:endParaRPr lang="tr-TR"/>
            </a:p>
          </p:txBody>
        </p:sp>
        <p:sp>
          <p:nvSpPr>
            <p:cNvPr id="7" name="Freeform 5"/>
            <p:cNvSpPr>
              <a:spLocks/>
            </p:cNvSpPr>
            <p:nvPr/>
          </p:nvSpPr>
          <p:spPr bwMode="auto">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a:noFill/>
              <a:round/>
              <a:headEnd type="none" w="sm" len="sm"/>
              <a:tailEnd type="none" w="sm" len="sm"/>
            </a:ln>
            <a:effectLst/>
          </p:spPr>
          <p:txBody>
            <a:bodyPr/>
            <a:lstStyle/>
            <a:p>
              <a:pPr>
                <a:defRPr/>
              </a:pPr>
              <a:endParaRPr lang="tr-TR"/>
            </a:p>
          </p:txBody>
        </p:sp>
        <p:sp>
          <p:nvSpPr>
            <p:cNvPr id="8" name="Freeform 6"/>
            <p:cNvSpPr>
              <a:spLocks/>
            </p:cNvSpPr>
            <p:nvPr/>
          </p:nvSpPr>
          <p:spPr bwMode="auto">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a:noFill/>
              <a:round/>
              <a:headEnd type="none" w="sm" len="sm"/>
              <a:tailEnd type="none" w="sm" len="sm"/>
            </a:ln>
            <a:effectLst/>
          </p:spPr>
          <p:txBody>
            <a:bodyPr/>
            <a:lstStyle/>
            <a:p>
              <a:pPr>
                <a:defRPr/>
              </a:pPr>
              <a:endParaRPr lang="tr-TR"/>
            </a:p>
          </p:txBody>
        </p:sp>
      </p:grpSp>
      <p:sp>
        <p:nvSpPr>
          <p:cNvPr id="239623" name="Rectangle 7"/>
          <p:cNvSpPr>
            <a:spLocks noGrp="1" noChangeArrowheads="1"/>
          </p:cNvSpPr>
          <p:nvPr>
            <p:ph type="ctrTitle" sz="quarter"/>
          </p:nvPr>
        </p:nvSpPr>
        <p:spPr>
          <a:xfrm>
            <a:off x="685800" y="1143000"/>
            <a:ext cx="7772400" cy="1143000"/>
          </a:xfrm>
        </p:spPr>
        <p:txBody>
          <a:bodyPr/>
          <a:lstStyle>
            <a:lvl1pPr>
              <a:defRPr/>
            </a:lvl1pPr>
          </a:lstStyle>
          <a:p>
            <a:r>
              <a:rPr lang="tr-TR"/>
              <a:t>Asıl başlık stili için tıklatın</a:t>
            </a:r>
          </a:p>
        </p:txBody>
      </p:sp>
      <p:sp>
        <p:nvSpPr>
          <p:cNvPr id="239624" name="Rectangle 8"/>
          <p:cNvSpPr>
            <a:spLocks noGrp="1" noChangeArrowheads="1"/>
          </p:cNvSpPr>
          <p:nvPr>
            <p:ph type="subTitle" sz="quarter" idx="1"/>
          </p:nvPr>
        </p:nvSpPr>
        <p:spPr>
          <a:xfrm>
            <a:off x="1371600" y="2819400"/>
            <a:ext cx="6400800" cy="1752600"/>
          </a:xfrm>
          <a:ln w="9525">
            <a:headEnd/>
            <a:tailEnd/>
          </a:ln>
        </p:spPr>
        <p:txBody>
          <a:bodyPr lIns="92075" tIns="46038" rIns="92075" bIns="46038"/>
          <a:lstStyle>
            <a:lvl1pPr marL="0" indent="0" algn="ctr">
              <a:buFont typeface="Wingdings" pitchFamily="2" charset="2"/>
              <a:buNone/>
              <a:defRPr/>
            </a:lvl1pPr>
          </a:lstStyle>
          <a:p>
            <a:r>
              <a:rPr lang="tr-TR"/>
              <a:t>Asıl alt başlık stilini düzenlemek için tıklatın</a:t>
            </a:r>
          </a:p>
        </p:txBody>
      </p:sp>
      <p:sp>
        <p:nvSpPr>
          <p:cNvPr id="9" name="Rectangle 9"/>
          <p:cNvSpPr>
            <a:spLocks noGrp="1" noChangeArrowheads="1"/>
          </p:cNvSpPr>
          <p:nvPr>
            <p:ph type="dt" sz="quarter" idx="10"/>
          </p:nvPr>
        </p:nvSpPr>
        <p:spPr/>
        <p:txBody>
          <a:bodyPr/>
          <a:lstStyle>
            <a:lvl1pPr>
              <a:defRPr>
                <a:solidFill>
                  <a:srgbClr val="FFFFFF"/>
                </a:solidFill>
              </a:defRPr>
            </a:lvl1pPr>
          </a:lstStyle>
          <a:p>
            <a:pPr>
              <a:defRPr/>
            </a:pPr>
            <a:endParaRPr lang="tr-TR"/>
          </a:p>
        </p:txBody>
      </p:sp>
      <p:sp>
        <p:nvSpPr>
          <p:cNvPr id="10" name="Rectangle 10"/>
          <p:cNvSpPr>
            <a:spLocks noGrp="1" noChangeArrowheads="1"/>
          </p:cNvSpPr>
          <p:nvPr>
            <p:ph type="ftr" sz="quarter" idx="11"/>
          </p:nvPr>
        </p:nvSpPr>
        <p:spPr/>
        <p:txBody>
          <a:bodyPr/>
          <a:lstStyle>
            <a:lvl1pPr>
              <a:defRPr>
                <a:solidFill>
                  <a:srgbClr val="FFFFFF"/>
                </a:solidFill>
              </a:defRPr>
            </a:lvl1pPr>
          </a:lstStyle>
          <a:p>
            <a:pPr>
              <a:defRPr/>
            </a:pPr>
            <a:endParaRPr lang="tr-TR"/>
          </a:p>
        </p:txBody>
      </p:sp>
      <p:sp>
        <p:nvSpPr>
          <p:cNvPr id="11" name="Rectangle 11"/>
          <p:cNvSpPr>
            <a:spLocks noGrp="1" noChangeArrowheads="1"/>
          </p:cNvSpPr>
          <p:nvPr>
            <p:ph type="sldNum" sz="quarter" idx="12"/>
          </p:nvPr>
        </p:nvSpPr>
        <p:spPr/>
        <p:txBody>
          <a:bodyPr/>
          <a:lstStyle>
            <a:lvl1pPr>
              <a:defRPr>
                <a:solidFill>
                  <a:srgbClr val="FFFFFF"/>
                </a:solidFill>
              </a:defRPr>
            </a:lvl1pPr>
          </a:lstStyle>
          <a:p>
            <a:pPr>
              <a:defRPr/>
            </a:pPr>
            <a:fld id="{3B919531-03A4-4B89-BF3B-77B8F907A646}" type="slidenum">
              <a:rPr lang="tr-TR"/>
              <a:pPr>
                <a:defRPr/>
              </a:pPr>
              <a:t>‹#›</a:t>
            </a:fld>
            <a:endParaRPr lang="tr-TR"/>
          </a:p>
        </p:txBody>
      </p:sp>
    </p:spTree>
  </p:cSld>
  <p:clrMapOvr>
    <a:masterClrMapping/>
  </p:clrMapOvr>
  <p:transition>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8"/>
          <p:cNvSpPr>
            <a:spLocks noGrp="1" noChangeArrowheads="1"/>
          </p:cNvSpPr>
          <p:nvPr>
            <p:ph type="dt" sz="half" idx="10"/>
          </p:nvPr>
        </p:nvSpPr>
        <p:spPr>
          <a:ln/>
        </p:spPr>
        <p:txBody>
          <a:bodyPr/>
          <a:lstStyle>
            <a:lvl1pPr>
              <a:defRPr/>
            </a:lvl1pPr>
          </a:lstStyle>
          <a:p>
            <a:pPr>
              <a:defRPr/>
            </a:pPr>
            <a:endParaRPr lang="tr-TR"/>
          </a:p>
        </p:txBody>
      </p:sp>
      <p:sp>
        <p:nvSpPr>
          <p:cNvPr id="5" name="Rectangle 9"/>
          <p:cNvSpPr>
            <a:spLocks noGrp="1" noChangeArrowheads="1"/>
          </p:cNvSpPr>
          <p:nvPr>
            <p:ph type="ftr" sz="quarter" idx="11"/>
          </p:nvPr>
        </p:nvSpPr>
        <p:spPr>
          <a:ln/>
        </p:spPr>
        <p:txBody>
          <a:bodyPr/>
          <a:lstStyle>
            <a:lvl1pPr>
              <a:defRPr/>
            </a:lvl1pPr>
          </a:lstStyle>
          <a:p>
            <a:pPr>
              <a:defRPr/>
            </a:pPr>
            <a:endParaRPr lang="tr-TR"/>
          </a:p>
        </p:txBody>
      </p:sp>
      <p:sp>
        <p:nvSpPr>
          <p:cNvPr id="6" name="Rectangle 10"/>
          <p:cNvSpPr>
            <a:spLocks noGrp="1" noChangeArrowheads="1"/>
          </p:cNvSpPr>
          <p:nvPr>
            <p:ph type="sldNum" sz="quarter" idx="12"/>
          </p:nvPr>
        </p:nvSpPr>
        <p:spPr>
          <a:ln/>
        </p:spPr>
        <p:txBody>
          <a:bodyPr/>
          <a:lstStyle>
            <a:lvl1pPr>
              <a:defRPr/>
            </a:lvl1pPr>
          </a:lstStyle>
          <a:p>
            <a:pPr>
              <a:defRPr/>
            </a:pPr>
            <a:fld id="{B30E1D4A-2C68-4CC3-96D8-DAFC4213505B}" type="slidenum">
              <a:rPr lang="tr-TR"/>
              <a:pPr>
                <a:defRPr/>
              </a:pPr>
              <a:t>‹#›</a:t>
            </a:fld>
            <a:endParaRPr lang="tr-TR"/>
          </a:p>
        </p:txBody>
      </p:sp>
    </p:spTree>
  </p:cSld>
  <p:clrMapOvr>
    <a:masterClrMapping/>
  </p:clrMapOvr>
  <p:transition>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15100" y="228600"/>
            <a:ext cx="1943100" cy="58674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85800" y="228600"/>
            <a:ext cx="5676900" cy="5867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8"/>
          <p:cNvSpPr>
            <a:spLocks noGrp="1" noChangeArrowheads="1"/>
          </p:cNvSpPr>
          <p:nvPr>
            <p:ph type="dt" sz="half" idx="10"/>
          </p:nvPr>
        </p:nvSpPr>
        <p:spPr>
          <a:ln/>
        </p:spPr>
        <p:txBody>
          <a:bodyPr/>
          <a:lstStyle>
            <a:lvl1pPr>
              <a:defRPr/>
            </a:lvl1pPr>
          </a:lstStyle>
          <a:p>
            <a:pPr>
              <a:defRPr/>
            </a:pPr>
            <a:endParaRPr lang="tr-TR"/>
          </a:p>
        </p:txBody>
      </p:sp>
      <p:sp>
        <p:nvSpPr>
          <p:cNvPr id="5" name="Rectangle 9"/>
          <p:cNvSpPr>
            <a:spLocks noGrp="1" noChangeArrowheads="1"/>
          </p:cNvSpPr>
          <p:nvPr>
            <p:ph type="ftr" sz="quarter" idx="11"/>
          </p:nvPr>
        </p:nvSpPr>
        <p:spPr>
          <a:ln/>
        </p:spPr>
        <p:txBody>
          <a:bodyPr/>
          <a:lstStyle>
            <a:lvl1pPr>
              <a:defRPr/>
            </a:lvl1pPr>
          </a:lstStyle>
          <a:p>
            <a:pPr>
              <a:defRPr/>
            </a:pPr>
            <a:endParaRPr lang="tr-TR"/>
          </a:p>
        </p:txBody>
      </p:sp>
      <p:sp>
        <p:nvSpPr>
          <p:cNvPr id="6" name="Rectangle 10"/>
          <p:cNvSpPr>
            <a:spLocks noGrp="1" noChangeArrowheads="1"/>
          </p:cNvSpPr>
          <p:nvPr>
            <p:ph type="sldNum" sz="quarter" idx="12"/>
          </p:nvPr>
        </p:nvSpPr>
        <p:spPr>
          <a:ln/>
        </p:spPr>
        <p:txBody>
          <a:bodyPr/>
          <a:lstStyle>
            <a:lvl1pPr>
              <a:defRPr/>
            </a:lvl1pPr>
          </a:lstStyle>
          <a:p>
            <a:pPr>
              <a:defRPr/>
            </a:pPr>
            <a:fld id="{F3C8F174-A039-41DB-A2AE-D27CE0D696B6}" type="slidenum">
              <a:rPr lang="tr-TR"/>
              <a:pPr>
                <a:defRPr/>
              </a:pPr>
              <a:t>‹#›</a:t>
            </a:fld>
            <a:endParaRPr lang="tr-TR"/>
          </a:p>
        </p:txBody>
      </p:sp>
    </p:spTree>
  </p:cSld>
  <p:clrMapOvr>
    <a:masterClrMapping/>
  </p:clrMapOvr>
  <p:transition>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8"/>
          <p:cNvSpPr>
            <a:spLocks noGrp="1" noChangeArrowheads="1"/>
          </p:cNvSpPr>
          <p:nvPr>
            <p:ph type="dt" sz="half" idx="10"/>
          </p:nvPr>
        </p:nvSpPr>
        <p:spPr>
          <a:ln/>
        </p:spPr>
        <p:txBody>
          <a:bodyPr/>
          <a:lstStyle>
            <a:lvl1pPr>
              <a:defRPr/>
            </a:lvl1pPr>
          </a:lstStyle>
          <a:p>
            <a:pPr>
              <a:defRPr/>
            </a:pPr>
            <a:endParaRPr lang="tr-TR"/>
          </a:p>
        </p:txBody>
      </p:sp>
      <p:sp>
        <p:nvSpPr>
          <p:cNvPr id="5" name="Rectangle 9"/>
          <p:cNvSpPr>
            <a:spLocks noGrp="1" noChangeArrowheads="1"/>
          </p:cNvSpPr>
          <p:nvPr>
            <p:ph type="ftr" sz="quarter" idx="11"/>
          </p:nvPr>
        </p:nvSpPr>
        <p:spPr>
          <a:ln/>
        </p:spPr>
        <p:txBody>
          <a:bodyPr/>
          <a:lstStyle>
            <a:lvl1pPr>
              <a:defRPr/>
            </a:lvl1pPr>
          </a:lstStyle>
          <a:p>
            <a:pPr>
              <a:defRPr/>
            </a:pPr>
            <a:endParaRPr lang="tr-TR"/>
          </a:p>
        </p:txBody>
      </p:sp>
      <p:sp>
        <p:nvSpPr>
          <p:cNvPr id="6" name="Rectangle 10"/>
          <p:cNvSpPr>
            <a:spLocks noGrp="1" noChangeArrowheads="1"/>
          </p:cNvSpPr>
          <p:nvPr>
            <p:ph type="sldNum" sz="quarter" idx="12"/>
          </p:nvPr>
        </p:nvSpPr>
        <p:spPr>
          <a:ln/>
        </p:spPr>
        <p:txBody>
          <a:bodyPr/>
          <a:lstStyle>
            <a:lvl1pPr>
              <a:defRPr/>
            </a:lvl1pPr>
          </a:lstStyle>
          <a:p>
            <a:pPr>
              <a:defRPr/>
            </a:pPr>
            <a:fld id="{53EB8155-1FC6-4068-A1F7-E45266AFE79C}" type="slidenum">
              <a:rPr lang="tr-TR"/>
              <a:pPr>
                <a:defRPr/>
              </a:pPr>
              <a:t>‹#›</a:t>
            </a:fld>
            <a:endParaRPr lang="tr-TR"/>
          </a:p>
        </p:txBody>
      </p:sp>
    </p:spTree>
  </p:cSld>
  <p:clrMapOvr>
    <a:masterClrMapping/>
  </p:clrMapOvr>
  <p:transition>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8"/>
          <p:cNvSpPr>
            <a:spLocks noGrp="1" noChangeArrowheads="1"/>
          </p:cNvSpPr>
          <p:nvPr>
            <p:ph type="dt" sz="half" idx="10"/>
          </p:nvPr>
        </p:nvSpPr>
        <p:spPr>
          <a:ln/>
        </p:spPr>
        <p:txBody>
          <a:bodyPr/>
          <a:lstStyle>
            <a:lvl1pPr>
              <a:defRPr/>
            </a:lvl1pPr>
          </a:lstStyle>
          <a:p>
            <a:pPr>
              <a:defRPr/>
            </a:pPr>
            <a:endParaRPr lang="tr-TR"/>
          </a:p>
        </p:txBody>
      </p:sp>
      <p:sp>
        <p:nvSpPr>
          <p:cNvPr id="5" name="Rectangle 9"/>
          <p:cNvSpPr>
            <a:spLocks noGrp="1" noChangeArrowheads="1"/>
          </p:cNvSpPr>
          <p:nvPr>
            <p:ph type="ftr" sz="quarter" idx="11"/>
          </p:nvPr>
        </p:nvSpPr>
        <p:spPr>
          <a:ln/>
        </p:spPr>
        <p:txBody>
          <a:bodyPr/>
          <a:lstStyle>
            <a:lvl1pPr>
              <a:defRPr/>
            </a:lvl1pPr>
          </a:lstStyle>
          <a:p>
            <a:pPr>
              <a:defRPr/>
            </a:pPr>
            <a:endParaRPr lang="tr-TR"/>
          </a:p>
        </p:txBody>
      </p:sp>
      <p:sp>
        <p:nvSpPr>
          <p:cNvPr id="6" name="Rectangle 10"/>
          <p:cNvSpPr>
            <a:spLocks noGrp="1" noChangeArrowheads="1"/>
          </p:cNvSpPr>
          <p:nvPr>
            <p:ph type="sldNum" sz="quarter" idx="12"/>
          </p:nvPr>
        </p:nvSpPr>
        <p:spPr>
          <a:ln/>
        </p:spPr>
        <p:txBody>
          <a:bodyPr/>
          <a:lstStyle>
            <a:lvl1pPr>
              <a:defRPr/>
            </a:lvl1pPr>
          </a:lstStyle>
          <a:p>
            <a:pPr>
              <a:defRPr/>
            </a:pPr>
            <a:fld id="{8F0FE73B-E7BD-4E8E-9710-39391125A6FC}" type="slidenum">
              <a:rPr lang="tr-TR"/>
              <a:pPr>
                <a:defRPr/>
              </a:pPr>
              <a:t>‹#›</a:t>
            </a:fld>
            <a:endParaRPr lang="tr-TR"/>
          </a:p>
        </p:txBody>
      </p:sp>
    </p:spTree>
  </p:cSld>
  <p:clrMapOvr>
    <a:masterClrMapping/>
  </p:clrMapOvr>
  <p:transition>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858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8"/>
          <p:cNvSpPr>
            <a:spLocks noGrp="1" noChangeArrowheads="1"/>
          </p:cNvSpPr>
          <p:nvPr>
            <p:ph type="dt" sz="half" idx="10"/>
          </p:nvPr>
        </p:nvSpPr>
        <p:spPr>
          <a:ln/>
        </p:spPr>
        <p:txBody>
          <a:bodyPr/>
          <a:lstStyle>
            <a:lvl1pPr>
              <a:defRPr/>
            </a:lvl1pPr>
          </a:lstStyle>
          <a:p>
            <a:pPr>
              <a:defRPr/>
            </a:pPr>
            <a:endParaRPr lang="tr-TR"/>
          </a:p>
        </p:txBody>
      </p:sp>
      <p:sp>
        <p:nvSpPr>
          <p:cNvPr id="6" name="Rectangle 9"/>
          <p:cNvSpPr>
            <a:spLocks noGrp="1" noChangeArrowheads="1"/>
          </p:cNvSpPr>
          <p:nvPr>
            <p:ph type="ftr" sz="quarter" idx="11"/>
          </p:nvPr>
        </p:nvSpPr>
        <p:spPr>
          <a:ln/>
        </p:spPr>
        <p:txBody>
          <a:bodyPr/>
          <a:lstStyle>
            <a:lvl1pPr>
              <a:defRPr/>
            </a:lvl1pPr>
          </a:lstStyle>
          <a:p>
            <a:pPr>
              <a:defRPr/>
            </a:pPr>
            <a:endParaRPr lang="tr-TR"/>
          </a:p>
        </p:txBody>
      </p:sp>
      <p:sp>
        <p:nvSpPr>
          <p:cNvPr id="7" name="Rectangle 10"/>
          <p:cNvSpPr>
            <a:spLocks noGrp="1" noChangeArrowheads="1"/>
          </p:cNvSpPr>
          <p:nvPr>
            <p:ph type="sldNum" sz="quarter" idx="12"/>
          </p:nvPr>
        </p:nvSpPr>
        <p:spPr>
          <a:ln/>
        </p:spPr>
        <p:txBody>
          <a:bodyPr/>
          <a:lstStyle>
            <a:lvl1pPr>
              <a:defRPr/>
            </a:lvl1pPr>
          </a:lstStyle>
          <a:p>
            <a:pPr>
              <a:defRPr/>
            </a:pPr>
            <a:fld id="{CF38B8AF-5A73-4AE0-8DAD-E318F75A508E}" type="slidenum">
              <a:rPr lang="tr-TR"/>
              <a:pPr>
                <a:defRPr/>
              </a:pPr>
              <a:t>‹#›</a:t>
            </a:fld>
            <a:endParaRPr lang="tr-TR"/>
          </a:p>
        </p:txBody>
      </p:sp>
    </p:spTree>
  </p:cSld>
  <p:clrMapOvr>
    <a:masterClrMapping/>
  </p:clrMapOvr>
  <p:transition>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8"/>
          <p:cNvSpPr>
            <a:spLocks noGrp="1" noChangeArrowheads="1"/>
          </p:cNvSpPr>
          <p:nvPr>
            <p:ph type="dt" sz="half" idx="10"/>
          </p:nvPr>
        </p:nvSpPr>
        <p:spPr>
          <a:ln/>
        </p:spPr>
        <p:txBody>
          <a:bodyPr/>
          <a:lstStyle>
            <a:lvl1pPr>
              <a:defRPr/>
            </a:lvl1pPr>
          </a:lstStyle>
          <a:p>
            <a:pPr>
              <a:defRPr/>
            </a:pPr>
            <a:endParaRPr lang="tr-TR"/>
          </a:p>
        </p:txBody>
      </p:sp>
      <p:sp>
        <p:nvSpPr>
          <p:cNvPr id="8" name="Rectangle 9"/>
          <p:cNvSpPr>
            <a:spLocks noGrp="1" noChangeArrowheads="1"/>
          </p:cNvSpPr>
          <p:nvPr>
            <p:ph type="ftr" sz="quarter" idx="11"/>
          </p:nvPr>
        </p:nvSpPr>
        <p:spPr>
          <a:ln/>
        </p:spPr>
        <p:txBody>
          <a:bodyPr/>
          <a:lstStyle>
            <a:lvl1pPr>
              <a:defRPr/>
            </a:lvl1pPr>
          </a:lstStyle>
          <a:p>
            <a:pPr>
              <a:defRPr/>
            </a:pPr>
            <a:endParaRPr lang="tr-TR"/>
          </a:p>
        </p:txBody>
      </p:sp>
      <p:sp>
        <p:nvSpPr>
          <p:cNvPr id="9" name="Rectangle 10"/>
          <p:cNvSpPr>
            <a:spLocks noGrp="1" noChangeArrowheads="1"/>
          </p:cNvSpPr>
          <p:nvPr>
            <p:ph type="sldNum" sz="quarter" idx="12"/>
          </p:nvPr>
        </p:nvSpPr>
        <p:spPr>
          <a:ln/>
        </p:spPr>
        <p:txBody>
          <a:bodyPr/>
          <a:lstStyle>
            <a:lvl1pPr>
              <a:defRPr/>
            </a:lvl1pPr>
          </a:lstStyle>
          <a:p>
            <a:pPr>
              <a:defRPr/>
            </a:pPr>
            <a:fld id="{5952ADD9-71CF-4511-BC84-19AF0D9FCB65}" type="slidenum">
              <a:rPr lang="tr-TR"/>
              <a:pPr>
                <a:defRPr/>
              </a:pPr>
              <a:t>‹#›</a:t>
            </a:fld>
            <a:endParaRPr lang="tr-TR"/>
          </a:p>
        </p:txBody>
      </p:sp>
    </p:spTree>
  </p:cSld>
  <p:clrMapOvr>
    <a:masterClrMapping/>
  </p:clrMapOvr>
  <p:transition>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8"/>
          <p:cNvSpPr>
            <a:spLocks noGrp="1" noChangeArrowheads="1"/>
          </p:cNvSpPr>
          <p:nvPr>
            <p:ph type="dt" sz="half" idx="10"/>
          </p:nvPr>
        </p:nvSpPr>
        <p:spPr>
          <a:ln/>
        </p:spPr>
        <p:txBody>
          <a:bodyPr/>
          <a:lstStyle>
            <a:lvl1pPr>
              <a:defRPr/>
            </a:lvl1pPr>
          </a:lstStyle>
          <a:p>
            <a:pPr>
              <a:defRPr/>
            </a:pPr>
            <a:endParaRPr lang="tr-TR"/>
          </a:p>
        </p:txBody>
      </p:sp>
      <p:sp>
        <p:nvSpPr>
          <p:cNvPr id="4" name="Rectangle 9"/>
          <p:cNvSpPr>
            <a:spLocks noGrp="1" noChangeArrowheads="1"/>
          </p:cNvSpPr>
          <p:nvPr>
            <p:ph type="ftr" sz="quarter" idx="11"/>
          </p:nvPr>
        </p:nvSpPr>
        <p:spPr>
          <a:ln/>
        </p:spPr>
        <p:txBody>
          <a:bodyPr/>
          <a:lstStyle>
            <a:lvl1pPr>
              <a:defRPr/>
            </a:lvl1pPr>
          </a:lstStyle>
          <a:p>
            <a:pPr>
              <a:defRPr/>
            </a:pPr>
            <a:endParaRPr lang="tr-TR"/>
          </a:p>
        </p:txBody>
      </p:sp>
      <p:sp>
        <p:nvSpPr>
          <p:cNvPr id="5" name="Rectangle 10"/>
          <p:cNvSpPr>
            <a:spLocks noGrp="1" noChangeArrowheads="1"/>
          </p:cNvSpPr>
          <p:nvPr>
            <p:ph type="sldNum" sz="quarter" idx="12"/>
          </p:nvPr>
        </p:nvSpPr>
        <p:spPr>
          <a:ln/>
        </p:spPr>
        <p:txBody>
          <a:bodyPr/>
          <a:lstStyle>
            <a:lvl1pPr>
              <a:defRPr/>
            </a:lvl1pPr>
          </a:lstStyle>
          <a:p>
            <a:pPr>
              <a:defRPr/>
            </a:pPr>
            <a:fld id="{4E15F562-3203-4ADC-8491-05108A3F0D4A}" type="slidenum">
              <a:rPr lang="tr-TR"/>
              <a:pPr>
                <a:defRPr/>
              </a:pPr>
              <a:t>‹#›</a:t>
            </a:fld>
            <a:endParaRPr lang="tr-TR"/>
          </a:p>
        </p:txBody>
      </p:sp>
    </p:spTree>
  </p:cSld>
  <p:clrMapOvr>
    <a:masterClrMapping/>
  </p:clrMapOvr>
  <p:transition>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tr-TR"/>
          </a:p>
        </p:txBody>
      </p:sp>
      <p:sp>
        <p:nvSpPr>
          <p:cNvPr id="3" name="Rectangle 9"/>
          <p:cNvSpPr>
            <a:spLocks noGrp="1" noChangeArrowheads="1"/>
          </p:cNvSpPr>
          <p:nvPr>
            <p:ph type="ftr" sz="quarter" idx="11"/>
          </p:nvPr>
        </p:nvSpPr>
        <p:spPr>
          <a:ln/>
        </p:spPr>
        <p:txBody>
          <a:bodyPr/>
          <a:lstStyle>
            <a:lvl1pPr>
              <a:defRPr/>
            </a:lvl1pPr>
          </a:lstStyle>
          <a:p>
            <a:pPr>
              <a:defRPr/>
            </a:pPr>
            <a:endParaRPr lang="tr-TR"/>
          </a:p>
        </p:txBody>
      </p:sp>
      <p:sp>
        <p:nvSpPr>
          <p:cNvPr id="4" name="Rectangle 10"/>
          <p:cNvSpPr>
            <a:spLocks noGrp="1" noChangeArrowheads="1"/>
          </p:cNvSpPr>
          <p:nvPr>
            <p:ph type="sldNum" sz="quarter" idx="12"/>
          </p:nvPr>
        </p:nvSpPr>
        <p:spPr>
          <a:ln/>
        </p:spPr>
        <p:txBody>
          <a:bodyPr/>
          <a:lstStyle>
            <a:lvl1pPr>
              <a:defRPr/>
            </a:lvl1pPr>
          </a:lstStyle>
          <a:p>
            <a:pPr>
              <a:defRPr/>
            </a:pPr>
            <a:fld id="{85D291D2-3766-46CE-9A2C-3DE8A877B661}" type="slidenum">
              <a:rPr lang="tr-TR"/>
              <a:pPr>
                <a:defRPr/>
              </a:pPr>
              <a:t>‹#›</a:t>
            </a:fld>
            <a:endParaRPr lang="tr-TR"/>
          </a:p>
        </p:txBody>
      </p:sp>
    </p:spTree>
  </p:cSld>
  <p:clrMapOvr>
    <a:masterClrMapping/>
  </p:clrMapOvr>
  <p:transition>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8"/>
          <p:cNvSpPr>
            <a:spLocks noGrp="1" noChangeArrowheads="1"/>
          </p:cNvSpPr>
          <p:nvPr>
            <p:ph type="dt" sz="half" idx="10"/>
          </p:nvPr>
        </p:nvSpPr>
        <p:spPr>
          <a:ln/>
        </p:spPr>
        <p:txBody>
          <a:bodyPr/>
          <a:lstStyle>
            <a:lvl1pPr>
              <a:defRPr/>
            </a:lvl1pPr>
          </a:lstStyle>
          <a:p>
            <a:pPr>
              <a:defRPr/>
            </a:pPr>
            <a:endParaRPr lang="tr-TR"/>
          </a:p>
        </p:txBody>
      </p:sp>
      <p:sp>
        <p:nvSpPr>
          <p:cNvPr id="6" name="Rectangle 9"/>
          <p:cNvSpPr>
            <a:spLocks noGrp="1" noChangeArrowheads="1"/>
          </p:cNvSpPr>
          <p:nvPr>
            <p:ph type="ftr" sz="quarter" idx="11"/>
          </p:nvPr>
        </p:nvSpPr>
        <p:spPr>
          <a:ln/>
        </p:spPr>
        <p:txBody>
          <a:bodyPr/>
          <a:lstStyle>
            <a:lvl1pPr>
              <a:defRPr/>
            </a:lvl1pPr>
          </a:lstStyle>
          <a:p>
            <a:pPr>
              <a:defRPr/>
            </a:pPr>
            <a:endParaRPr lang="tr-TR"/>
          </a:p>
        </p:txBody>
      </p:sp>
      <p:sp>
        <p:nvSpPr>
          <p:cNvPr id="7" name="Rectangle 10"/>
          <p:cNvSpPr>
            <a:spLocks noGrp="1" noChangeArrowheads="1"/>
          </p:cNvSpPr>
          <p:nvPr>
            <p:ph type="sldNum" sz="quarter" idx="12"/>
          </p:nvPr>
        </p:nvSpPr>
        <p:spPr>
          <a:ln/>
        </p:spPr>
        <p:txBody>
          <a:bodyPr/>
          <a:lstStyle>
            <a:lvl1pPr>
              <a:defRPr/>
            </a:lvl1pPr>
          </a:lstStyle>
          <a:p>
            <a:pPr>
              <a:defRPr/>
            </a:pPr>
            <a:fld id="{FF299789-183E-4D8D-AF7C-2FA085FDD3AF}" type="slidenum">
              <a:rPr lang="tr-TR"/>
              <a:pPr>
                <a:defRPr/>
              </a:pPr>
              <a:t>‹#›</a:t>
            </a:fld>
            <a:endParaRPr lang="tr-TR"/>
          </a:p>
        </p:txBody>
      </p:sp>
    </p:spTree>
  </p:cSld>
  <p:clrMapOvr>
    <a:masterClrMapping/>
  </p:clrMapOvr>
  <p:transition>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8"/>
          <p:cNvSpPr>
            <a:spLocks noGrp="1" noChangeArrowheads="1"/>
          </p:cNvSpPr>
          <p:nvPr>
            <p:ph type="dt" sz="half" idx="10"/>
          </p:nvPr>
        </p:nvSpPr>
        <p:spPr>
          <a:ln/>
        </p:spPr>
        <p:txBody>
          <a:bodyPr/>
          <a:lstStyle>
            <a:lvl1pPr>
              <a:defRPr/>
            </a:lvl1pPr>
          </a:lstStyle>
          <a:p>
            <a:pPr>
              <a:defRPr/>
            </a:pPr>
            <a:endParaRPr lang="tr-TR"/>
          </a:p>
        </p:txBody>
      </p:sp>
      <p:sp>
        <p:nvSpPr>
          <p:cNvPr id="6" name="Rectangle 9"/>
          <p:cNvSpPr>
            <a:spLocks noGrp="1" noChangeArrowheads="1"/>
          </p:cNvSpPr>
          <p:nvPr>
            <p:ph type="ftr" sz="quarter" idx="11"/>
          </p:nvPr>
        </p:nvSpPr>
        <p:spPr>
          <a:ln/>
        </p:spPr>
        <p:txBody>
          <a:bodyPr/>
          <a:lstStyle>
            <a:lvl1pPr>
              <a:defRPr/>
            </a:lvl1pPr>
          </a:lstStyle>
          <a:p>
            <a:pPr>
              <a:defRPr/>
            </a:pPr>
            <a:endParaRPr lang="tr-TR"/>
          </a:p>
        </p:txBody>
      </p:sp>
      <p:sp>
        <p:nvSpPr>
          <p:cNvPr id="7" name="Rectangle 10"/>
          <p:cNvSpPr>
            <a:spLocks noGrp="1" noChangeArrowheads="1"/>
          </p:cNvSpPr>
          <p:nvPr>
            <p:ph type="sldNum" sz="quarter" idx="12"/>
          </p:nvPr>
        </p:nvSpPr>
        <p:spPr>
          <a:ln/>
        </p:spPr>
        <p:txBody>
          <a:bodyPr/>
          <a:lstStyle>
            <a:lvl1pPr>
              <a:defRPr/>
            </a:lvl1pPr>
          </a:lstStyle>
          <a:p>
            <a:pPr>
              <a:defRPr/>
            </a:pPr>
            <a:fld id="{2EC042E1-406E-48D7-AC26-7A45D006B8EA}" type="slidenum">
              <a:rPr lang="tr-TR"/>
              <a:pPr>
                <a:defRPr/>
              </a:pPr>
              <a:t>‹#›</a:t>
            </a:fld>
            <a:endParaRPr lang="tr-TR"/>
          </a:p>
        </p:txBody>
      </p:sp>
    </p:spTree>
  </p:cSld>
  <p:clrMapOvr>
    <a:masterClrMapping/>
  </p:clrMapOvr>
  <p:transition>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478838" cy="6173788"/>
            <a:chOff x="0" y="0"/>
            <a:chExt cx="5341" cy="3889"/>
          </a:xfrm>
        </p:grpSpPr>
        <p:sp>
          <p:nvSpPr>
            <p:cNvPr id="238595" name="Freeform 3"/>
            <p:cNvSpPr>
              <a:spLocks/>
            </p:cNvSpPr>
            <p:nvPr/>
          </p:nvSpPr>
          <p:spPr bwMode="auto">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a:noFill/>
              <a:round/>
              <a:headEnd type="none" w="sm" len="sm"/>
              <a:tailEnd type="none" w="sm" len="sm"/>
            </a:ln>
            <a:effectLst/>
          </p:spPr>
          <p:txBody>
            <a:bodyPr/>
            <a:lstStyle/>
            <a:p>
              <a:pPr>
                <a:defRPr/>
              </a:pPr>
              <a:endParaRPr lang="tr-TR"/>
            </a:p>
          </p:txBody>
        </p:sp>
        <p:sp>
          <p:nvSpPr>
            <p:cNvPr id="238596" name="Freeform 4"/>
            <p:cNvSpPr>
              <a:spLocks/>
            </p:cNvSpPr>
            <p:nvPr/>
          </p:nvSpPr>
          <p:spPr bwMode="auto">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a:noFill/>
              <a:round/>
              <a:headEnd type="none" w="sm" len="sm"/>
              <a:tailEnd type="none" w="sm" len="sm"/>
            </a:ln>
            <a:effectLst/>
          </p:spPr>
          <p:txBody>
            <a:bodyPr/>
            <a:lstStyle/>
            <a:p>
              <a:pPr>
                <a:defRPr/>
              </a:pPr>
              <a:endParaRPr lang="tr-TR"/>
            </a:p>
          </p:txBody>
        </p:sp>
        <p:sp>
          <p:nvSpPr>
            <p:cNvPr id="238597" name="Freeform 5"/>
            <p:cNvSpPr>
              <a:spLocks/>
            </p:cNvSpPr>
            <p:nvPr/>
          </p:nvSpPr>
          <p:spPr bwMode="auto">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a:noFill/>
              <a:round/>
              <a:headEnd type="none" w="sm" len="sm"/>
              <a:tailEnd type="none" w="sm" len="sm"/>
            </a:ln>
            <a:effectLst/>
          </p:spPr>
          <p:txBody>
            <a:bodyPr/>
            <a:lstStyle/>
            <a:p>
              <a:pPr>
                <a:defRPr/>
              </a:pPr>
              <a:endParaRPr lang="tr-TR"/>
            </a:p>
          </p:txBody>
        </p:sp>
        <p:sp>
          <p:nvSpPr>
            <p:cNvPr id="238598" name="Freeform 6"/>
            <p:cNvSpPr>
              <a:spLocks/>
            </p:cNvSpPr>
            <p:nvPr/>
          </p:nvSpPr>
          <p:spPr bwMode="auto">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a:noFill/>
              <a:round/>
              <a:headEnd type="none" w="sm" len="sm"/>
              <a:tailEnd type="none" w="sm" len="sm"/>
            </a:ln>
            <a:effectLst/>
          </p:spPr>
          <p:txBody>
            <a:bodyPr/>
            <a:lstStyle/>
            <a:p>
              <a:pPr>
                <a:defRPr/>
              </a:pPr>
              <a:endParaRPr lang="tr-TR"/>
            </a:p>
          </p:txBody>
        </p:sp>
      </p:grpSp>
      <p:sp>
        <p:nvSpPr>
          <p:cNvPr id="238599" name="Rectangle 7"/>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tr-TR" smtClean="0"/>
              <a:t>Asıl başlık stili için tıklatın</a:t>
            </a:r>
          </a:p>
        </p:txBody>
      </p:sp>
      <p:sp>
        <p:nvSpPr>
          <p:cNvPr id="238600" name="Rectangle 8"/>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buClrTx/>
              <a:buSzTx/>
              <a:buFontTx/>
              <a:buNone/>
              <a:defRPr sz="1400">
                <a:effectLst/>
              </a:defRPr>
            </a:lvl1pPr>
          </a:lstStyle>
          <a:p>
            <a:pPr>
              <a:defRPr/>
            </a:pPr>
            <a:endParaRPr lang="tr-TR"/>
          </a:p>
        </p:txBody>
      </p:sp>
      <p:sp>
        <p:nvSpPr>
          <p:cNvPr id="238601" name="Rectangle 9"/>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buClrTx/>
              <a:buSzTx/>
              <a:buFontTx/>
              <a:buNone/>
              <a:defRPr sz="1400">
                <a:effectLst/>
              </a:defRPr>
            </a:lvl1pPr>
          </a:lstStyle>
          <a:p>
            <a:pPr>
              <a:defRPr/>
            </a:pPr>
            <a:endParaRPr lang="tr-TR"/>
          </a:p>
        </p:txBody>
      </p:sp>
      <p:sp>
        <p:nvSpPr>
          <p:cNvPr id="238602" name="Rectangle 10"/>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buClrTx/>
              <a:buSzTx/>
              <a:buFontTx/>
              <a:buNone/>
              <a:defRPr sz="1400">
                <a:effectLst/>
              </a:defRPr>
            </a:lvl1pPr>
          </a:lstStyle>
          <a:p>
            <a:pPr>
              <a:defRPr/>
            </a:pPr>
            <a:fld id="{4894EE10-5BAC-493F-81FD-BE7164B5C487}" type="slidenum">
              <a:rPr lang="tr-TR"/>
              <a:pPr>
                <a:defRPr/>
              </a:pPr>
              <a:t>‹#›</a:t>
            </a:fld>
            <a:endParaRPr lang="tr-TR"/>
          </a:p>
        </p:txBody>
      </p:sp>
      <p:sp>
        <p:nvSpPr>
          <p:cNvPr id="238603" name="Rectangle 11"/>
          <p:cNvSpPr>
            <a:spLocks noGrp="1" noChangeArrowheads="1"/>
          </p:cNvSpPr>
          <p:nvPr>
            <p:ph type="body" idx="1"/>
          </p:nvPr>
        </p:nvSpPr>
        <p:spPr bwMode="auto">
          <a:xfrm>
            <a:off x="685800" y="1641475"/>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cSld>
  <p:clrMap bg1="dk2" tx1="lt1" bg2="dk1" tx2="lt2" accent1="accent1" accent2="accent2" accent3="accent3" accent4="accent4" accent5="accent5" accent6="accent6" hlink="hlink" folHlink="folHlink"/>
  <p:sldLayoutIdLst>
    <p:sldLayoutId id="2147483780"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cover dir="d"/>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7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endParaRPr lang="tr-TR"/>
          </a:p>
        </p:txBody>
      </p:sp>
      <p:pic>
        <p:nvPicPr>
          <p:cNvPr id="55299" name="3 İçerik Yer Tutucusu" descr="7 sayfa şekil.jpg"/>
          <p:cNvPicPr>
            <a:picLocks noGrp="1" noChangeAspect="1"/>
          </p:cNvPicPr>
          <p:nvPr>
            <p:ph idx="1"/>
          </p:nvPr>
        </p:nvPicPr>
        <p:blipFill>
          <a:blip r:embed="rId2" cstate="print"/>
          <a:srcRect/>
          <a:stretch>
            <a:fillRect/>
          </a:stretch>
        </p:blipFill>
        <p:spPr>
          <a:xfrm>
            <a:off x="2997200" y="1641475"/>
            <a:ext cx="3149600" cy="4454525"/>
          </a:xfrm>
        </p:spPr>
      </p:pic>
    </p:spTree>
  </p:cSld>
  <p:clrMapOvr>
    <a:masterClrMapping/>
  </p:clrMapOvr>
  <p:transition>
    <p:cover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just">
              <a:defRPr/>
            </a:pPr>
            <a:r>
              <a:rPr lang="tr-TR" sz="3200" b="1" dirty="0" smtClean="0"/>
              <a:t>Hücre İskeleti  Hücreye Şekil, Destek  Ve Hareket Sağlar</a:t>
            </a:r>
            <a:endParaRPr lang="tr-TR" sz="3200" b="1" dirty="0"/>
          </a:p>
        </p:txBody>
      </p:sp>
      <p:pic>
        <p:nvPicPr>
          <p:cNvPr id="64515" name="Picture 4" descr="D:\b101genelbiyoloji\genelbiyoFEN\FİGURE 5-16.jpg"/>
          <p:cNvPicPr>
            <a:picLocks noGrp="1" noChangeAspect="1" noChangeArrowheads="1"/>
          </p:cNvPicPr>
          <p:nvPr>
            <p:ph idx="1"/>
          </p:nvPr>
        </p:nvPicPr>
        <p:blipFill>
          <a:blip r:embed="rId2" cstate="print"/>
          <a:srcRect/>
          <a:stretch>
            <a:fillRect/>
          </a:stretch>
        </p:blipFill>
        <p:spPr>
          <a:xfrm>
            <a:off x="3779838" y="1266825"/>
            <a:ext cx="2663825" cy="2705100"/>
          </a:xfrm>
          <a:noFill/>
        </p:spPr>
      </p:pic>
      <p:sp>
        <p:nvSpPr>
          <p:cNvPr id="65541" name="Rectangle 5"/>
          <p:cNvSpPr>
            <a:spLocks noChangeArrowheads="1"/>
          </p:cNvSpPr>
          <p:nvPr/>
        </p:nvSpPr>
        <p:spPr bwMode="auto">
          <a:xfrm>
            <a:off x="0" y="4076700"/>
            <a:ext cx="9144000" cy="2616200"/>
          </a:xfrm>
          <a:prstGeom prst="rect">
            <a:avLst/>
          </a:prstGeom>
          <a:noFill/>
          <a:ln w="12700" cap="sq" cmpd="sng">
            <a:noFill/>
            <a:prstDash val="solid"/>
            <a:miter lim="800000"/>
            <a:headEnd/>
            <a:tailEnd/>
          </a:ln>
          <a:effectLst/>
        </p:spPr>
        <p:txBody>
          <a:bodyPr anchor="ctr">
            <a:spAutoFit/>
          </a:bodyPr>
          <a:lstStyle/>
          <a:p>
            <a:pPr eaLnBrk="0" hangingPunct="0">
              <a:defRPr/>
            </a:pPr>
            <a:r>
              <a:rPr lang="tr-TR" sz="1800">
                <a:solidFill>
                  <a:schemeClr val="tx2"/>
                </a:solidFill>
                <a:effectLst/>
                <a:cs typeface="Times New Roman" pitchFamily="18" charset="0"/>
              </a:rPr>
              <a:t>Hücre iskeletinin önemli görevleri vardır:</a:t>
            </a:r>
            <a:endParaRPr lang="tr-TR" sz="1800" b="1">
              <a:solidFill>
                <a:schemeClr val="tx2"/>
              </a:solidFill>
              <a:effectLst/>
              <a:cs typeface="Times New Roman" pitchFamily="18" charset="0"/>
            </a:endParaRPr>
          </a:p>
          <a:p>
            <a:pPr eaLnBrk="0" hangingPunct="0">
              <a:spcBef>
                <a:spcPct val="0"/>
              </a:spcBef>
              <a:buClrTx/>
              <a:buSzTx/>
              <a:buFontTx/>
              <a:buAutoNum type="arabicPeriod"/>
              <a:defRPr/>
            </a:pPr>
            <a:r>
              <a:rPr lang="tr-TR" sz="1800" u="sng">
                <a:solidFill>
                  <a:schemeClr val="tx2"/>
                </a:solidFill>
                <a:effectLst/>
                <a:cs typeface="Times New Roman" pitchFamily="18" charset="0"/>
              </a:rPr>
              <a:t>Hücre şekli</a:t>
            </a:r>
            <a:r>
              <a:rPr lang="tr-TR" sz="1800">
                <a:solidFill>
                  <a:schemeClr val="tx2"/>
                </a:solidFill>
                <a:effectLst/>
                <a:cs typeface="Times New Roman" pitchFamily="18" charset="0"/>
              </a:rPr>
              <a:t> : Hücre çeperi olmayan  hücrelerde  hücre iskeleti, özellikle  ara filamentlerden oluşmuş bir ağdır, bu ağ yapı hücrenin şeklini belirler</a:t>
            </a:r>
            <a:r>
              <a:rPr lang="tr-TR" sz="1800">
                <a:solidFill>
                  <a:schemeClr val="tx2"/>
                </a:solidFill>
                <a:effectLst/>
              </a:rPr>
              <a:t> </a:t>
            </a:r>
          </a:p>
          <a:p>
            <a:pPr eaLnBrk="0" hangingPunct="0">
              <a:spcBef>
                <a:spcPct val="0"/>
              </a:spcBef>
              <a:buClrTx/>
              <a:buSzTx/>
              <a:buFont typeface="Wingdings" pitchFamily="2" charset="2"/>
              <a:buNone/>
              <a:defRPr/>
            </a:pPr>
            <a:r>
              <a:rPr lang="tr-TR" sz="1800" b="1">
                <a:solidFill>
                  <a:schemeClr val="tx2"/>
                </a:solidFill>
                <a:effectLst>
                  <a:outerShdw blurRad="38100" dist="38100" dir="2700000" algn="tl">
                    <a:srgbClr val="000000"/>
                  </a:outerShdw>
                </a:effectLst>
              </a:rPr>
              <a:t>2.</a:t>
            </a:r>
            <a:r>
              <a:rPr lang="tr-TR" sz="1800">
                <a:solidFill>
                  <a:schemeClr val="tx2"/>
                </a:solidFill>
                <a:effectLst>
                  <a:outerShdw blurRad="38100" dist="38100" dir="2700000" algn="tl">
                    <a:srgbClr val="000000"/>
                  </a:outerShdw>
                </a:effectLst>
              </a:rPr>
              <a:t> </a:t>
            </a:r>
            <a:r>
              <a:rPr lang="tr-TR" sz="1800" u="sng">
                <a:solidFill>
                  <a:schemeClr val="tx2"/>
                </a:solidFill>
                <a:effectLst>
                  <a:outerShdw blurRad="38100" dist="38100" dir="2700000" algn="tl">
                    <a:srgbClr val="000000"/>
                  </a:outerShdw>
                </a:effectLst>
              </a:rPr>
              <a:t>Hücre hareketi</a:t>
            </a:r>
            <a:r>
              <a:rPr lang="tr-TR" sz="1800">
                <a:solidFill>
                  <a:schemeClr val="tx2"/>
                </a:solidFill>
                <a:effectLst>
                  <a:outerShdw blurRad="38100" dist="38100" dir="2700000" algn="tl">
                    <a:srgbClr val="000000"/>
                  </a:outerShdw>
                </a:effectLst>
              </a:rPr>
              <a:t>: Mikrofilamentler ve mikrotübüller  hücre hareketine neden olur.Hücre hareketi, beyaz kan hücrelerinin  sürünmesini , kas hücrelerinin kontraksiyonunu  ve  çok hücreli organizmaların   gelişmesi sırasında  olan göç ve şekil değişmelerini içine alır</a:t>
            </a:r>
          </a:p>
          <a:p>
            <a:pPr eaLnBrk="0" hangingPunct="0">
              <a:spcBef>
                <a:spcPct val="0"/>
              </a:spcBef>
              <a:buClrTx/>
              <a:buSzTx/>
              <a:buFont typeface="Wingdings" pitchFamily="2" charset="2"/>
              <a:buNone/>
              <a:defRPr/>
            </a:pPr>
            <a:r>
              <a:rPr lang="tr-TR" sz="1800" b="1">
                <a:solidFill>
                  <a:schemeClr val="tx2"/>
                </a:solidFill>
                <a:effectLst>
                  <a:outerShdw blurRad="38100" dist="38100" dir="2700000" algn="tl">
                    <a:srgbClr val="000000"/>
                  </a:outerShdw>
                </a:effectLst>
              </a:rPr>
              <a:t>3.</a:t>
            </a:r>
            <a:r>
              <a:rPr lang="tr-TR" sz="1800">
                <a:solidFill>
                  <a:schemeClr val="tx2"/>
                </a:solidFill>
                <a:effectLst>
                  <a:outerShdw blurRad="38100" dist="38100" dir="2700000" algn="tl">
                    <a:srgbClr val="000000"/>
                  </a:outerShdw>
                </a:effectLst>
              </a:rPr>
              <a:t> </a:t>
            </a:r>
            <a:r>
              <a:rPr lang="tr-TR" sz="1800" u="sng">
                <a:solidFill>
                  <a:schemeClr val="tx2"/>
                </a:solidFill>
                <a:effectLst>
                  <a:outerShdw blurRad="38100" dist="38100" dir="2700000" algn="tl">
                    <a:srgbClr val="000000"/>
                  </a:outerShdw>
                </a:effectLst>
              </a:rPr>
              <a:t>Organel hareketi :</a:t>
            </a:r>
            <a:r>
              <a:rPr lang="tr-TR" sz="1800">
                <a:solidFill>
                  <a:schemeClr val="tx2"/>
                </a:solidFill>
                <a:effectLst>
                  <a:outerShdw blurRad="38100" dist="38100" dir="2700000" algn="tl">
                    <a:srgbClr val="000000"/>
                  </a:outerShdw>
                </a:effectLst>
              </a:rPr>
              <a:t> Mikrotübüller ve  mikrofilamentler, hücre içinde  organelleri bir yerden başka bir yere hareket ettirir</a:t>
            </a:r>
            <a:r>
              <a:rPr lang="tr-TR" sz="1800">
                <a:effectLst>
                  <a:outerShdw blurRad="38100" dist="38100" dir="2700000" algn="tl">
                    <a:srgbClr val="000000"/>
                  </a:outerShdw>
                </a:effectLst>
              </a:rPr>
              <a:t>.</a:t>
            </a:r>
            <a:endParaRPr lang="tr-TR" sz="1800">
              <a:effectLst/>
            </a:endParaRPr>
          </a:p>
          <a:p>
            <a:pPr eaLnBrk="0" hangingPunct="0">
              <a:spcBef>
                <a:spcPct val="0"/>
              </a:spcBef>
              <a:buClrTx/>
              <a:buSzTx/>
              <a:buFontTx/>
              <a:buAutoNum type="arabicPeriod"/>
              <a:defRPr/>
            </a:pPr>
            <a:endParaRPr lang="tr-TR" sz="2000">
              <a:effectLst/>
            </a:endParaRPr>
          </a:p>
        </p:txBody>
      </p:sp>
    </p:spTree>
  </p:cSld>
  <p:clrMapOvr>
    <a:masterClrMapping/>
  </p:clrMapOvr>
  <p:transition>
    <p:cover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just">
              <a:defRPr/>
            </a:pPr>
            <a:r>
              <a:rPr lang="tr-TR" sz="2400" b="1" dirty="0" err="1" smtClean="0"/>
              <a:t>Siller</a:t>
            </a:r>
            <a:r>
              <a:rPr lang="tr-TR" sz="2400" b="1" dirty="0" smtClean="0"/>
              <a:t> Ve Kamçılar Hücreyi Hareket Ettirir</a:t>
            </a:r>
            <a:br>
              <a:rPr lang="tr-TR" sz="2400" b="1" dirty="0" smtClean="0"/>
            </a:br>
            <a:r>
              <a:rPr lang="tr-TR" sz="2400" dirty="0" err="1" smtClean="0"/>
              <a:t>Siller</a:t>
            </a:r>
            <a:r>
              <a:rPr lang="tr-TR" sz="2400" dirty="0" smtClean="0"/>
              <a:t> ve kamçılar  plazma </a:t>
            </a:r>
            <a:r>
              <a:rPr lang="tr-TR" sz="2400" dirty="0" err="1" smtClean="0"/>
              <a:t>membranının</a:t>
            </a:r>
            <a:r>
              <a:rPr lang="tr-TR" sz="2400" dirty="0" smtClean="0"/>
              <a:t> uzantılarıdır. Her sil veya kamçı, 9 adet birbirine birleşmiş  </a:t>
            </a:r>
            <a:r>
              <a:rPr lang="tr-TR" sz="2400" dirty="0" err="1" smtClean="0"/>
              <a:t>mikrotübüll</a:t>
            </a:r>
            <a:r>
              <a:rPr lang="tr-TR" sz="2400" dirty="0" smtClean="0"/>
              <a:t> çiftlerinin oluşturduğu  bir halka ve  halkanın merkezinde birleşmemiş  bir çift </a:t>
            </a:r>
            <a:r>
              <a:rPr lang="tr-TR" sz="2400" dirty="0" err="1" smtClean="0"/>
              <a:t>mikrotübülden</a:t>
            </a:r>
            <a:r>
              <a:rPr lang="tr-TR" sz="2400" dirty="0" smtClean="0"/>
              <a:t> oluşmuştur. (9+2 şeklinde).</a:t>
            </a:r>
            <a:endParaRPr lang="tr-TR" sz="2400" dirty="0"/>
          </a:p>
        </p:txBody>
      </p:sp>
      <p:pic>
        <p:nvPicPr>
          <p:cNvPr id="65539" name="3 İçerik Yer Tutucusu" descr="FİGURE 5-17.jpg"/>
          <p:cNvPicPr>
            <a:picLocks noGrp="1" noChangeAspect="1"/>
          </p:cNvPicPr>
          <p:nvPr>
            <p:ph idx="1"/>
          </p:nvPr>
        </p:nvPicPr>
        <p:blipFill>
          <a:blip r:embed="rId2" cstate="print"/>
          <a:srcRect/>
          <a:stretch>
            <a:fillRect/>
          </a:stretch>
        </p:blipFill>
        <p:spPr>
          <a:xfrm>
            <a:off x="3492500" y="1998663"/>
            <a:ext cx="2365375" cy="4097337"/>
          </a:xfrm>
        </p:spPr>
      </p:pic>
    </p:spTree>
  </p:cSld>
  <p:clrMapOvr>
    <a:masterClrMapping/>
  </p:clrMapOvr>
  <p:transition>
    <p:cover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sz="2800" b="1" dirty="0" smtClean="0"/>
              <a:t>FOTOSENTEZ </a:t>
            </a:r>
            <a:br>
              <a:rPr lang="tr-TR" sz="2800" b="1" dirty="0" smtClean="0"/>
            </a:br>
            <a:r>
              <a:rPr lang="tr-TR" sz="2800" b="1" dirty="0" smtClean="0"/>
              <a:t>(GÜNEŞ ENERJİSİNİN YAKALANMASI)</a:t>
            </a:r>
            <a:r>
              <a:rPr lang="tr-TR" sz="2800" dirty="0" smtClean="0"/>
              <a:t/>
            </a:r>
            <a:br>
              <a:rPr lang="tr-TR" sz="2800" dirty="0" smtClean="0"/>
            </a:br>
            <a:endParaRPr lang="tr-TR" sz="2800" dirty="0"/>
          </a:p>
        </p:txBody>
      </p:sp>
      <p:pic>
        <p:nvPicPr>
          <p:cNvPr id="66563" name="Picture 4" descr="D:\b101genelbiyoloji\genelbiyoFEN\FİGURE 7-1.jpg"/>
          <p:cNvPicPr>
            <a:picLocks noGrp="1" noChangeAspect="1" noChangeArrowheads="1"/>
          </p:cNvPicPr>
          <p:nvPr>
            <p:ph idx="1"/>
          </p:nvPr>
        </p:nvPicPr>
        <p:blipFill>
          <a:blip r:embed="rId2" cstate="print"/>
          <a:srcRect/>
          <a:stretch>
            <a:fillRect/>
          </a:stretch>
        </p:blipFill>
        <p:spPr>
          <a:xfrm>
            <a:off x="2711450" y="1484313"/>
            <a:ext cx="3930650" cy="3024187"/>
          </a:xfrm>
          <a:noFill/>
        </p:spPr>
      </p:pic>
      <p:sp>
        <p:nvSpPr>
          <p:cNvPr id="66564" name="Rectangle 5"/>
          <p:cNvSpPr>
            <a:spLocks noChangeArrowheads="1"/>
          </p:cNvSpPr>
          <p:nvPr/>
        </p:nvSpPr>
        <p:spPr bwMode="auto">
          <a:xfrm>
            <a:off x="0" y="4805363"/>
            <a:ext cx="5597525" cy="584200"/>
          </a:xfrm>
          <a:prstGeom prst="rect">
            <a:avLst/>
          </a:prstGeom>
          <a:noFill/>
          <a:ln w="12700" cap="sq">
            <a:noFill/>
            <a:miter lim="800000"/>
            <a:headEnd/>
            <a:tailEnd/>
          </a:ln>
        </p:spPr>
        <p:txBody>
          <a:bodyPr wrap="none" anchor="ctr">
            <a:spAutoFit/>
          </a:bodyPr>
          <a:lstStyle/>
          <a:p>
            <a:pPr lvl="1" algn="ctr" eaLnBrk="0" hangingPunct="0"/>
            <a:r>
              <a:rPr lang="tr-TR" sz="1600">
                <a:effectLst/>
                <a:cs typeface="Times New Roman" pitchFamily="18" charset="0"/>
              </a:rPr>
              <a:t>                                                 Klorofil</a:t>
            </a:r>
            <a:endParaRPr lang="tr-TR" sz="1600">
              <a:effectLst/>
            </a:endParaRPr>
          </a:p>
          <a:p>
            <a:pPr algn="ctr" eaLnBrk="0" hangingPunct="0">
              <a:spcBef>
                <a:spcPct val="0"/>
              </a:spcBef>
              <a:buClrTx/>
              <a:buSzTx/>
              <a:buFontTx/>
              <a:buNone/>
            </a:pPr>
            <a:r>
              <a:rPr lang="tr-TR" sz="1600">
                <a:effectLst/>
                <a:cs typeface="Times New Roman" pitchFamily="18" charset="0"/>
              </a:rPr>
              <a:t>                6 CO</a:t>
            </a:r>
            <a:r>
              <a:rPr lang="tr-TR" sz="1600" baseline="-30000">
                <a:effectLst/>
                <a:cs typeface="Times New Roman" pitchFamily="18" charset="0"/>
              </a:rPr>
              <a:t>2</a:t>
            </a:r>
            <a:r>
              <a:rPr lang="tr-TR" sz="1600">
                <a:effectLst/>
                <a:cs typeface="Times New Roman" pitchFamily="18" charset="0"/>
              </a:rPr>
              <a:t> +6 H</a:t>
            </a:r>
            <a:r>
              <a:rPr lang="tr-TR" sz="1600" baseline="-30000">
                <a:effectLst/>
                <a:cs typeface="Times New Roman" pitchFamily="18" charset="0"/>
              </a:rPr>
              <a:t>2</a:t>
            </a:r>
            <a:r>
              <a:rPr lang="tr-TR" sz="1600">
                <a:effectLst/>
                <a:cs typeface="Times New Roman" pitchFamily="18" charset="0"/>
              </a:rPr>
              <a:t>O+Işık enerjisi   </a:t>
            </a:r>
            <a:r>
              <a:rPr lang="tr-TR" sz="1600">
                <a:effectLst/>
                <a:cs typeface="Times New Roman" pitchFamily="18" charset="0"/>
                <a:sym typeface="Symbol" pitchFamily="18" charset="2"/>
              </a:rPr>
              <a:t></a:t>
            </a:r>
            <a:r>
              <a:rPr lang="tr-TR" sz="1600">
                <a:effectLst/>
                <a:cs typeface="Times New Roman" pitchFamily="18" charset="0"/>
              </a:rPr>
              <a:t> C</a:t>
            </a:r>
            <a:r>
              <a:rPr lang="tr-TR" sz="1600" baseline="-30000">
                <a:effectLst/>
                <a:cs typeface="Times New Roman" pitchFamily="18" charset="0"/>
                <a:sym typeface="Symbol" pitchFamily="18" charset="2"/>
              </a:rPr>
              <a:t>6</a:t>
            </a:r>
            <a:r>
              <a:rPr lang="tr-TR" sz="1600">
                <a:effectLst/>
                <a:cs typeface="Times New Roman" pitchFamily="18" charset="0"/>
                <a:sym typeface="Symbol" pitchFamily="18" charset="2"/>
              </a:rPr>
              <a:t>H</a:t>
            </a:r>
            <a:r>
              <a:rPr lang="tr-TR" sz="1600" baseline="-30000">
                <a:effectLst/>
                <a:cs typeface="Times New Roman" pitchFamily="18" charset="0"/>
                <a:sym typeface="Symbol" pitchFamily="18" charset="2"/>
              </a:rPr>
              <a:t>12</a:t>
            </a:r>
            <a:r>
              <a:rPr lang="tr-TR" sz="1600">
                <a:effectLst/>
                <a:cs typeface="Times New Roman" pitchFamily="18" charset="0"/>
                <a:sym typeface="Symbol" pitchFamily="18" charset="2"/>
              </a:rPr>
              <a:t>O</a:t>
            </a:r>
            <a:r>
              <a:rPr lang="tr-TR" sz="1600" baseline="-30000">
                <a:effectLst/>
                <a:cs typeface="Times New Roman" pitchFamily="18" charset="0"/>
                <a:sym typeface="Symbol" pitchFamily="18" charset="2"/>
              </a:rPr>
              <a:t>6</a:t>
            </a:r>
            <a:r>
              <a:rPr lang="tr-TR" sz="1600">
                <a:effectLst/>
                <a:cs typeface="Times New Roman" pitchFamily="18" charset="0"/>
                <a:sym typeface="Symbol" pitchFamily="18" charset="2"/>
              </a:rPr>
              <a:t> + 6O</a:t>
            </a:r>
            <a:r>
              <a:rPr lang="tr-TR" sz="1600" baseline="-30000">
                <a:effectLst/>
                <a:cs typeface="Times New Roman" pitchFamily="18" charset="0"/>
                <a:sym typeface="Symbol" pitchFamily="18" charset="2"/>
              </a:rPr>
              <a:t>2</a:t>
            </a:r>
            <a:r>
              <a:rPr lang="tr-TR" sz="1600">
                <a:effectLst/>
                <a:cs typeface="Times New Roman" pitchFamily="18" charset="0"/>
                <a:sym typeface="Symbol" pitchFamily="18" charset="2"/>
              </a:rPr>
              <a:t> </a:t>
            </a:r>
          </a:p>
        </p:txBody>
      </p:sp>
    </p:spTree>
  </p:cSld>
  <p:clrMapOvr>
    <a:masterClrMapping/>
  </p:clrMapOvr>
  <p:transition>
    <p:cover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a:p>
        </p:txBody>
      </p:sp>
      <p:pic>
        <p:nvPicPr>
          <p:cNvPr id="67587" name="3 İçerik Yer Tutucusu" descr="FİGURE 7-2.jpg"/>
          <p:cNvPicPr>
            <a:picLocks noGrp="1" noChangeAspect="1"/>
          </p:cNvPicPr>
          <p:nvPr>
            <p:ph idx="1"/>
          </p:nvPr>
        </p:nvPicPr>
        <p:blipFill>
          <a:blip r:embed="rId2" cstate="print"/>
          <a:srcRect/>
          <a:stretch>
            <a:fillRect/>
          </a:stretch>
        </p:blipFill>
        <p:spPr>
          <a:xfrm>
            <a:off x="1979613" y="692150"/>
            <a:ext cx="4910137" cy="4454525"/>
          </a:xfrm>
        </p:spPr>
      </p:pic>
      <p:sp>
        <p:nvSpPr>
          <p:cNvPr id="67588" name="Rectangle 1"/>
          <p:cNvSpPr>
            <a:spLocks noChangeArrowheads="1"/>
          </p:cNvSpPr>
          <p:nvPr/>
        </p:nvSpPr>
        <p:spPr bwMode="auto">
          <a:xfrm>
            <a:off x="563563" y="5140325"/>
            <a:ext cx="8016875" cy="923925"/>
          </a:xfrm>
          <a:prstGeom prst="rect">
            <a:avLst/>
          </a:prstGeom>
          <a:noFill/>
          <a:ln w="12700" cap="sq">
            <a:noFill/>
            <a:miter lim="800000"/>
            <a:headEnd/>
            <a:tailEnd/>
          </a:ln>
        </p:spPr>
        <p:txBody>
          <a:bodyPr wrap="none" anchor="ctr">
            <a:spAutoFit/>
          </a:bodyPr>
          <a:lstStyle/>
          <a:p>
            <a:pPr algn="just" eaLnBrk="0" hangingPunct="0"/>
            <a:r>
              <a:rPr lang="tr-TR" sz="1800" b="1">
                <a:solidFill>
                  <a:schemeClr val="tx2"/>
                </a:solidFill>
                <a:effectLst/>
                <a:cs typeface="Times New Roman" pitchFamily="18" charset="0"/>
              </a:rPr>
              <a:t>Şekil     :</a:t>
            </a:r>
            <a:r>
              <a:rPr lang="tr-TR" sz="1800">
                <a:solidFill>
                  <a:schemeClr val="tx2"/>
                </a:solidFill>
                <a:effectLst/>
                <a:cs typeface="Times New Roman" pitchFamily="18" charset="0"/>
              </a:rPr>
              <a:t> Fotosentetik yapıların görünümü</a:t>
            </a:r>
            <a:endParaRPr lang="tr-TR" sz="1800">
              <a:solidFill>
                <a:schemeClr val="tx2"/>
              </a:solidFill>
              <a:effectLst/>
            </a:endParaRPr>
          </a:p>
          <a:p>
            <a:pPr algn="just" eaLnBrk="0" hangingPunct="0">
              <a:spcBef>
                <a:spcPct val="0"/>
              </a:spcBef>
              <a:buClrTx/>
              <a:buSzTx/>
              <a:buFontTx/>
              <a:buAutoNum type="alphaLcParenR"/>
            </a:pPr>
            <a:r>
              <a:rPr lang="tr-TR" sz="1800">
                <a:solidFill>
                  <a:schemeClr val="tx2"/>
                </a:solidFill>
                <a:effectLst/>
                <a:cs typeface="Times New Roman" pitchFamily="18" charset="0"/>
              </a:rPr>
              <a:t>Karasal bitkilerde  fotosentezin meydana geldiği yapraklar, b) yapraktan bir kesit. </a:t>
            </a:r>
          </a:p>
          <a:p>
            <a:pPr algn="just" eaLnBrk="0" hangingPunct="0">
              <a:spcBef>
                <a:spcPct val="0"/>
              </a:spcBef>
              <a:buClrTx/>
              <a:buSzTx/>
              <a:buFont typeface="Wingdings" pitchFamily="2" charset="2"/>
              <a:buNone/>
            </a:pPr>
            <a:r>
              <a:rPr lang="tr-TR" sz="1800">
                <a:solidFill>
                  <a:schemeClr val="tx2"/>
                </a:solidFill>
                <a:effectLst/>
                <a:cs typeface="Times New Roman" pitchFamily="18" charset="0"/>
              </a:rPr>
              <a:t>c) Elektron mikroskobunda tek bir  kloroplastın görünümü( Diagramik yapısı)</a:t>
            </a:r>
            <a:endParaRPr lang="tr-TR" sz="1800">
              <a:solidFill>
                <a:schemeClr val="tx2"/>
              </a:solidFill>
              <a:effectLst/>
            </a:endParaRPr>
          </a:p>
        </p:txBody>
      </p:sp>
    </p:spTree>
  </p:cSld>
  <p:clrMapOvr>
    <a:masterClrMapping/>
  </p:clrMapOvr>
  <p:transition>
    <p:cover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just">
              <a:defRPr/>
            </a:pPr>
            <a:r>
              <a:rPr lang="tr-TR" sz="2000" b="1" kern="1200" dirty="0" smtClean="0"/>
              <a:t>1.Işığa Bağlı Reaksiyonlarda</a:t>
            </a:r>
            <a:r>
              <a:rPr lang="tr-TR" sz="2000" kern="1200" dirty="0" smtClean="0"/>
              <a:t>, </a:t>
            </a:r>
            <a:r>
              <a:rPr lang="tr-TR" sz="2000" kern="1200" dirty="0" err="1" smtClean="0"/>
              <a:t>tilakoid</a:t>
            </a:r>
            <a:r>
              <a:rPr lang="tr-TR" sz="2000" kern="1200" dirty="0" smtClean="0"/>
              <a:t> </a:t>
            </a:r>
            <a:r>
              <a:rPr lang="tr-TR" sz="2000" kern="1200" dirty="0" err="1" smtClean="0"/>
              <a:t>membranlarda</a:t>
            </a:r>
            <a:r>
              <a:rPr lang="tr-TR" sz="2000" kern="1200" dirty="0" smtClean="0"/>
              <a:t> bulunan  klorofil ve  diğer moleküller  tarafından  güneş ışığının enerjisi yakalanır ve   enerji taşıyan moleküllerde(ATP ve NADPH) kimyasal enerjiye dönüştürülür.</a:t>
            </a:r>
            <a:br>
              <a:rPr lang="tr-TR" sz="2000" kern="1200" dirty="0" smtClean="0"/>
            </a:br>
            <a:r>
              <a:rPr lang="tr-TR" sz="2000" b="1" kern="1200" dirty="0" smtClean="0"/>
              <a:t>2. Işığa Bağlı Olmayan  Reaksiyonlarda, </a:t>
            </a:r>
            <a:r>
              <a:rPr lang="tr-TR" sz="2000" kern="1200" dirty="0" err="1" smtClean="0"/>
              <a:t>stromadaki</a:t>
            </a:r>
            <a:r>
              <a:rPr lang="tr-TR" sz="2000" kern="1200" dirty="0" smtClean="0"/>
              <a:t>. enzimler, </a:t>
            </a:r>
            <a:r>
              <a:rPr lang="tr-TR" sz="2000" kern="1200" dirty="0" err="1" smtClean="0"/>
              <a:t>glukoz</a:t>
            </a:r>
            <a:r>
              <a:rPr lang="tr-TR" sz="2000" kern="1200" dirty="0" smtClean="0"/>
              <a:t> ve diğer organik moleküllerin  sentezini yapmak için   taşıyıcı moleküllerin  kimyasal enerjisini kullanırlar</a:t>
            </a:r>
            <a:r>
              <a:rPr lang="tr-TR" sz="2000" dirty="0" smtClean="0"/>
              <a:t/>
            </a:r>
            <a:br>
              <a:rPr lang="tr-TR" sz="2000" dirty="0" smtClean="0"/>
            </a:br>
            <a:endParaRPr lang="tr-TR" sz="2000" dirty="0"/>
          </a:p>
        </p:txBody>
      </p:sp>
      <p:pic>
        <p:nvPicPr>
          <p:cNvPr id="68611" name="Picture 1" descr="D:\b101genelbiyoloji\genelbiyoFEN\FİGURE 7-7.jpg"/>
          <p:cNvPicPr>
            <a:picLocks noGrp="1" noChangeAspect="1" noChangeArrowheads="1"/>
          </p:cNvPicPr>
          <p:nvPr>
            <p:ph idx="1"/>
          </p:nvPr>
        </p:nvPicPr>
        <p:blipFill>
          <a:blip r:embed="rId2" cstate="print"/>
          <a:srcRect/>
          <a:stretch>
            <a:fillRect/>
          </a:stretch>
        </p:blipFill>
        <p:spPr>
          <a:xfrm>
            <a:off x="2589213" y="2278063"/>
            <a:ext cx="3965575" cy="3181350"/>
          </a:xfrm>
          <a:noFill/>
        </p:spPr>
      </p:pic>
    </p:spTree>
  </p:cSld>
  <p:clrMapOvr>
    <a:masterClrMapping/>
  </p:clrMapOvr>
  <p:transition>
    <p:cover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sz="2000" dirty="0" smtClean="0"/>
              <a:t>Her </a:t>
            </a:r>
            <a:r>
              <a:rPr lang="tr-TR" sz="2000" b="1" dirty="0" smtClean="0"/>
              <a:t>ışığı-alan kompleks</a:t>
            </a:r>
            <a:r>
              <a:rPr lang="tr-TR" sz="2000" dirty="0" smtClean="0"/>
              <a:t>, 300 klorofil molekülü ile, aksesuar pigment moleküllerinden  oluşur. Bu moleküller ışığı  </a:t>
            </a:r>
            <a:r>
              <a:rPr lang="tr-TR" sz="2000" dirty="0" err="1" smtClean="0"/>
              <a:t>absorbe</a:t>
            </a:r>
            <a:r>
              <a:rPr lang="tr-TR" sz="2000" dirty="0" smtClean="0"/>
              <a:t> eder ve </a:t>
            </a:r>
            <a:r>
              <a:rPr lang="tr-TR" sz="2000" b="1" dirty="0" smtClean="0"/>
              <a:t>reaksiyon merkezi</a:t>
            </a:r>
            <a:r>
              <a:rPr lang="tr-TR" sz="2000" dirty="0" smtClean="0"/>
              <a:t> olarak  isimlendirilen özel bir klorofil molekülüne ışığı iletir</a:t>
            </a:r>
            <a:endParaRPr lang="tr-TR" sz="2000" dirty="0"/>
          </a:p>
        </p:txBody>
      </p:sp>
      <p:pic>
        <p:nvPicPr>
          <p:cNvPr id="69635" name="Picture 1" descr="D:\b101genelbiyoloji\genelbiyoFEN\SAYFA  121 ŞEKİL 1.jpg"/>
          <p:cNvPicPr>
            <a:picLocks noChangeAspect="1" noChangeArrowheads="1"/>
          </p:cNvPicPr>
          <p:nvPr/>
        </p:nvPicPr>
        <p:blipFill>
          <a:blip r:embed="rId3" cstate="print"/>
          <a:srcRect/>
          <a:stretch>
            <a:fillRect/>
          </a:stretch>
        </p:blipFill>
        <p:spPr bwMode="auto">
          <a:xfrm>
            <a:off x="539750" y="2349500"/>
            <a:ext cx="3108325" cy="2376488"/>
          </a:xfrm>
          <a:prstGeom prst="rect">
            <a:avLst/>
          </a:prstGeom>
          <a:noFill/>
          <a:ln w="9525">
            <a:noFill/>
            <a:miter lim="800000"/>
            <a:headEnd/>
            <a:tailEnd/>
          </a:ln>
        </p:spPr>
      </p:pic>
      <p:pic>
        <p:nvPicPr>
          <p:cNvPr id="69636" name="Picture 2" descr="D:\b101genelbiyoloji\genelbiyoFEN\FİGURE 7-4.jpg"/>
          <p:cNvPicPr>
            <a:picLocks noGrp="1" noChangeAspect="1" noChangeArrowheads="1"/>
          </p:cNvPicPr>
          <p:nvPr>
            <p:ph idx="1"/>
          </p:nvPr>
        </p:nvPicPr>
        <p:blipFill>
          <a:blip r:embed="rId4" cstate="print"/>
          <a:srcRect/>
          <a:stretch>
            <a:fillRect/>
          </a:stretch>
        </p:blipFill>
        <p:spPr>
          <a:xfrm>
            <a:off x="4211638" y="2420938"/>
            <a:ext cx="4349750" cy="2932112"/>
          </a:xfrm>
          <a:noFill/>
        </p:spPr>
      </p:pic>
    </p:spTree>
  </p:cSld>
  <p:clrMapOvr>
    <a:masterClrMapping/>
  </p:clrMapOvr>
  <p:transition>
    <p:cover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endParaRPr lang="tr-TR"/>
          </a:p>
        </p:txBody>
      </p:sp>
      <p:sp>
        <p:nvSpPr>
          <p:cNvPr id="3" name="İçerik Yer Tutucusu 2"/>
          <p:cNvSpPr>
            <a:spLocks noGrp="1"/>
          </p:cNvSpPr>
          <p:nvPr>
            <p:ph idx="1"/>
          </p:nvPr>
        </p:nvSpPr>
        <p:spPr/>
        <p:txBody>
          <a:bodyPr/>
          <a:lstStyle/>
          <a:p>
            <a:pPr>
              <a:defRPr/>
            </a:pPr>
            <a:endParaRPr lang="tr-TR" sz="2000" b="1" dirty="0" smtClean="0">
              <a:solidFill>
                <a:schemeClr val="tx2"/>
              </a:solidFill>
            </a:endParaRPr>
          </a:p>
          <a:p>
            <a:pPr>
              <a:defRPr/>
            </a:pPr>
            <a:endParaRPr lang="tr-TR" sz="2000" b="1" dirty="0" smtClean="0">
              <a:solidFill>
                <a:schemeClr val="tx2"/>
              </a:solidFill>
            </a:endParaRPr>
          </a:p>
          <a:p>
            <a:pPr>
              <a:defRPr/>
            </a:pPr>
            <a:endParaRPr lang="tr-TR" sz="2000" b="1" dirty="0" smtClean="0">
              <a:solidFill>
                <a:schemeClr val="tx2"/>
              </a:solidFill>
            </a:endParaRPr>
          </a:p>
          <a:p>
            <a:pPr>
              <a:defRPr/>
            </a:pPr>
            <a:endParaRPr lang="tr-TR" sz="2000" b="1" dirty="0" smtClean="0">
              <a:solidFill>
                <a:schemeClr val="tx2"/>
              </a:solidFill>
            </a:endParaRPr>
          </a:p>
          <a:p>
            <a:pPr>
              <a:defRPr/>
            </a:pPr>
            <a:endParaRPr lang="tr-TR" sz="2000" b="1" dirty="0" smtClean="0">
              <a:solidFill>
                <a:schemeClr val="tx2"/>
              </a:solidFill>
            </a:endParaRPr>
          </a:p>
          <a:p>
            <a:pPr>
              <a:defRPr/>
            </a:pPr>
            <a:endParaRPr lang="tr-TR" sz="2000" b="1" dirty="0" smtClean="0">
              <a:solidFill>
                <a:schemeClr val="tx2"/>
              </a:solidFill>
            </a:endParaRPr>
          </a:p>
          <a:p>
            <a:pPr>
              <a:defRPr/>
            </a:pPr>
            <a:endParaRPr lang="tr-TR" sz="2000" dirty="0" smtClean="0">
              <a:solidFill>
                <a:schemeClr val="tx2"/>
              </a:solidFill>
            </a:endParaRPr>
          </a:p>
          <a:p>
            <a:pPr>
              <a:defRPr/>
            </a:pPr>
            <a:endParaRPr lang="tr-TR" sz="2000" dirty="0" smtClean="0">
              <a:solidFill>
                <a:schemeClr val="tx2"/>
              </a:solidFill>
            </a:endParaRPr>
          </a:p>
          <a:p>
            <a:pPr>
              <a:defRPr/>
            </a:pPr>
            <a:r>
              <a:rPr lang="tr-TR" sz="2000" b="1" dirty="0" smtClean="0">
                <a:solidFill>
                  <a:schemeClr val="tx2"/>
                </a:solidFill>
              </a:rPr>
              <a:t>C</a:t>
            </a:r>
            <a:r>
              <a:rPr lang="tr-TR" sz="2000" b="1" baseline="-25000" dirty="0" smtClean="0">
                <a:solidFill>
                  <a:schemeClr val="tx2"/>
                </a:solidFill>
              </a:rPr>
              <a:t>3</a:t>
            </a:r>
            <a:r>
              <a:rPr lang="tr-TR" sz="2000" b="1" dirty="0" smtClean="0">
                <a:solidFill>
                  <a:schemeClr val="tx2"/>
                </a:solidFill>
              </a:rPr>
              <a:t> döngüsü</a:t>
            </a:r>
            <a:r>
              <a:rPr lang="tr-TR" sz="2000" dirty="0" smtClean="0">
                <a:solidFill>
                  <a:schemeClr val="tx2"/>
                </a:solidFill>
              </a:rPr>
              <a:t>: 1) </a:t>
            </a:r>
            <a:r>
              <a:rPr lang="tr-TR" sz="2000" dirty="0" err="1" smtClean="0">
                <a:solidFill>
                  <a:schemeClr val="tx2"/>
                </a:solidFill>
              </a:rPr>
              <a:t>Karbondiokside</a:t>
            </a:r>
            <a:r>
              <a:rPr lang="tr-TR" sz="2000" dirty="0" smtClean="0">
                <a:solidFill>
                  <a:schemeClr val="tx2"/>
                </a:solidFill>
              </a:rPr>
              <a:t> (normal olarak havadan); 2) CO</a:t>
            </a:r>
            <a:r>
              <a:rPr lang="tr-TR" sz="2000" baseline="-25000" dirty="0" smtClean="0">
                <a:solidFill>
                  <a:schemeClr val="tx2"/>
                </a:solidFill>
              </a:rPr>
              <a:t>2</a:t>
            </a:r>
            <a:r>
              <a:rPr lang="tr-TR" sz="2000" dirty="0" smtClean="0">
                <a:solidFill>
                  <a:schemeClr val="tx2"/>
                </a:solidFill>
              </a:rPr>
              <a:t> yakalayan şekere-(</a:t>
            </a:r>
            <a:r>
              <a:rPr lang="tr-TR" sz="2000" dirty="0" err="1" smtClean="0">
                <a:solidFill>
                  <a:schemeClr val="tx2"/>
                </a:solidFill>
              </a:rPr>
              <a:t>ribulozbisfosfat</a:t>
            </a:r>
            <a:r>
              <a:rPr lang="tr-TR" sz="2000" dirty="0" smtClean="0">
                <a:solidFill>
                  <a:schemeClr val="tx2"/>
                </a:solidFill>
              </a:rPr>
              <a:t>-</a:t>
            </a:r>
            <a:r>
              <a:rPr lang="tr-TR" sz="2000" dirty="0" err="1" smtClean="0">
                <a:solidFill>
                  <a:schemeClr val="tx2"/>
                </a:solidFill>
              </a:rPr>
              <a:t>RuBP</a:t>
            </a:r>
            <a:r>
              <a:rPr lang="tr-TR" sz="2000" dirty="0" smtClean="0">
                <a:solidFill>
                  <a:schemeClr val="tx2"/>
                </a:solidFill>
              </a:rPr>
              <a:t>) ; 3) Bütün reaksiyonları katalizleyen  enzimlere; 4) ATP ve NADPH gibi enerji tiplerine  ihtiyaç duyar(ATP ve NADPH ışığa bağlı reaksiyonlar ile elde edilirler).</a:t>
            </a:r>
            <a:endParaRPr lang="tr-TR" sz="2000" b="1" dirty="0" smtClean="0">
              <a:solidFill>
                <a:schemeClr val="tx2"/>
              </a:solidFill>
            </a:endParaRPr>
          </a:p>
          <a:p>
            <a:pPr>
              <a:defRPr/>
            </a:pPr>
            <a:endParaRPr lang="tr-TR" sz="2000" b="1" dirty="0" smtClean="0">
              <a:solidFill>
                <a:schemeClr val="tx2"/>
              </a:solidFill>
            </a:endParaRPr>
          </a:p>
          <a:p>
            <a:pPr>
              <a:defRPr/>
            </a:pPr>
            <a:endParaRPr lang="tr-TR" sz="2000" b="1" dirty="0">
              <a:solidFill>
                <a:schemeClr val="tx2"/>
              </a:solidFill>
            </a:endParaRPr>
          </a:p>
        </p:txBody>
      </p:sp>
      <p:pic>
        <p:nvPicPr>
          <p:cNvPr id="70660" name="Picture 1" descr="FİGURE 7-6"/>
          <p:cNvPicPr>
            <a:picLocks noChangeAspect="1" noChangeArrowheads="1"/>
          </p:cNvPicPr>
          <p:nvPr/>
        </p:nvPicPr>
        <p:blipFill>
          <a:blip r:embed="rId2" cstate="print"/>
          <a:srcRect/>
          <a:stretch>
            <a:fillRect/>
          </a:stretch>
        </p:blipFill>
        <p:spPr bwMode="auto">
          <a:xfrm>
            <a:off x="2522538" y="260350"/>
            <a:ext cx="3430587" cy="3889375"/>
          </a:xfrm>
          <a:prstGeom prst="rect">
            <a:avLst/>
          </a:prstGeom>
          <a:noFill/>
          <a:ln w="9525">
            <a:noFill/>
            <a:miter lim="800000"/>
            <a:headEnd/>
            <a:tailEnd/>
          </a:ln>
        </p:spPr>
      </p:pic>
    </p:spTree>
  </p:cSld>
  <p:clrMapOvr>
    <a:masterClrMapping/>
  </p:clrMapOvr>
  <p:transition>
    <p:cover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sz="3200" b="1" dirty="0" smtClean="0"/>
              <a:t>Şekil         :</a:t>
            </a:r>
            <a:r>
              <a:rPr lang="tr-TR" sz="3200" dirty="0" smtClean="0"/>
              <a:t> C</a:t>
            </a:r>
            <a:r>
              <a:rPr lang="tr-TR" sz="3200" baseline="-25000" dirty="0" smtClean="0"/>
              <a:t>3</a:t>
            </a:r>
            <a:r>
              <a:rPr lang="tr-TR" sz="3200" dirty="0" smtClean="0"/>
              <a:t> ve C</a:t>
            </a:r>
            <a:r>
              <a:rPr lang="tr-TR" sz="3200" baseline="-25000" dirty="0" smtClean="0"/>
              <a:t>4</a:t>
            </a:r>
            <a:r>
              <a:rPr lang="tr-TR" sz="3200" dirty="0" smtClean="0"/>
              <a:t> bitkilerinin mukayesesi</a:t>
            </a:r>
            <a:r>
              <a:rPr lang="tr-TR" dirty="0" smtClean="0"/>
              <a:t>.</a:t>
            </a:r>
            <a:r>
              <a:rPr lang="tr-TR" b="1" dirty="0" smtClean="0"/>
              <a:t/>
            </a:r>
            <a:br>
              <a:rPr lang="tr-TR" b="1" dirty="0" smtClean="0"/>
            </a:br>
            <a:endParaRPr lang="tr-TR" dirty="0"/>
          </a:p>
        </p:txBody>
      </p:sp>
      <p:pic>
        <p:nvPicPr>
          <p:cNvPr id="71683" name="Picture 4" descr="D:\b101genelbiyoloji\genelbiyoFEN\FİGURE 7-8.jpg"/>
          <p:cNvPicPr>
            <a:picLocks noGrp="1" noChangeAspect="1" noChangeArrowheads="1"/>
          </p:cNvPicPr>
          <p:nvPr>
            <p:ph idx="1"/>
          </p:nvPr>
        </p:nvPicPr>
        <p:blipFill>
          <a:blip r:embed="rId2" cstate="print"/>
          <a:srcRect/>
          <a:stretch>
            <a:fillRect/>
          </a:stretch>
        </p:blipFill>
        <p:spPr>
          <a:xfrm>
            <a:off x="2195513" y="1052513"/>
            <a:ext cx="4518025" cy="4454525"/>
          </a:xfrm>
          <a:noFill/>
        </p:spPr>
      </p:pic>
      <p:sp>
        <p:nvSpPr>
          <p:cNvPr id="5" name="4 Dikdörtgen"/>
          <p:cNvSpPr/>
          <p:nvPr/>
        </p:nvSpPr>
        <p:spPr>
          <a:xfrm>
            <a:off x="755650" y="5805488"/>
            <a:ext cx="8064500" cy="400050"/>
          </a:xfrm>
          <a:prstGeom prst="rect">
            <a:avLst/>
          </a:prstGeom>
        </p:spPr>
        <p:txBody>
          <a:bodyPr>
            <a:spAutoFit/>
          </a:bodyPr>
          <a:lstStyle/>
          <a:p>
            <a:pPr>
              <a:defRPr/>
            </a:pPr>
            <a:r>
              <a:rPr lang="tr-TR" sz="2000" b="1" dirty="0">
                <a:solidFill>
                  <a:schemeClr val="accent2">
                    <a:lumMod val="60000"/>
                    <a:lumOff val="40000"/>
                  </a:schemeClr>
                </a:solidFill>
              </a:rPr>
              <a:t>C</a:t>
            </a:r>
            <a:r>
              <a:rPr lang="tr-TR" sz="2000" b="1" baseline="-25000" dirty="0">
                <a:solidFill>
                  <a:schemeClr val="accent2">
                    <a:lumMod val="60000"/>
                    <a:lumOff val="40000"/>
                  </a:schemeClr>
                </a:solidFill>
              </a:rPr>
              <a:t>3</a:t>
            </a:r>
            <a:r>
              <a:rPr lang="tr-TR" sz="2000" b="1" dirty="0">
                <a:solidFill>
                  <a:schemeClr val="accent2">
                    <a:lumMod val="60000"/>
                    <a:lumOff val="40000"/>
                  </a:schemeClr>
                </a:solidFill>
              </a:rPr>
              <a:t> ve C</a:t>
            </a:r>
            <a:r>
              <a:rPr lang="tr-TR" sz="2000" b="1" baseline="-25000" dirty="0">
                <a:solidFill>
                  <a:schemeClr val="accent2">
                    <a:lumMod val="60000"/>
                    <a:lumOff val="40000"/>
                  </a:schemeClr>
                </a:solidFill>
              </a:rPr>
              <a:t>4</a:t>
            </a:r>
            <a:r>
              <a:rPr lang="tr-TR" sz="2000" b="1" dirty="0">
                <a:solidFill>
                  <a:schemeClr val="accent2">
                    <a:lumMod val="60000"/>
                    <a:lumOff val="40000"/>
                  </a:schemeClr>
                </a:solidFill>
              </a:rPr>
              <a:t> Bitkileri  Farklı Çevresel Koşullara Adapte Olmuşlardır</a:t>
            </a:r>
          </a:p>
        </p:txBody>
      </p:sp>
    </p:spTree>
  </p:cSld>
  <p:clrMapOvr>
    <a:masterClrMapping/>
  </p:clrMapOvr>
  <p:transition>
    <p:cover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228600"/>
            <a:ext cx="7772400" cy="752475"/>
          </a:xfrm>
        </p:spPr>
        <p:txBody>
          <a:bodyPr/>
          <a:lstStyle/>
          <a:p>
            <a:pPr>
              <a:defRPr/>
            </a:pPr>
            <a:r>
              <a:rPr lang="tr-TR" b="1" dirty="0" smtClean="0"/>
              <a:t/>
            </a:r>
            <a:br>
              <a:rPr lang="tr-TR" b="1" dirty="0" smtClean="0"/>
            </a:br>
            <a:r>
              <a:rPr lang="tr-TR" sz="2400" b="1" dirty="0" smtClean="0"/>
              <a:t>ENERJİNİN AÇIĞA ÇIKARILMASI:</a:t>
            </a:r>
            <a:br>
              <a:rPr lang="tr-TR" sz="2400" b="1" dirty="0" smtClean="0"/>
            </a:br>
            <a:r>
              <a:rPr lang="tr-TR" sz="2400" b="1" dirty="0" smtClean="0"/>
              <a:t>GLİKOLİZİS VE HÜCRE SOLUNUMU</a:t>
            </a:r>
            <a:endParaRPr lang="tr-TR" sz="2400" dirty="0"/>
          </a:p>
        </p:txBody>
      </p:sp>
      <p:sp>
        <p:nvSpPr>
          <p:cNvPr id="3" name="2 İçerik Yer Tutucusu"/>
          <p:cNvSpPr>
            <a:spLocks noGrp="1"/>
          </p:cNvSpPr>
          <p:nvPr>
            <p:ph idx="1"/>
          </p:nvPr>
        </p:nvSpPr>
        <p:spPr/>
        <p:txBody>
          <a:bodyPr/>
          <a:lstStyle/>
          <a:p>
            <a:pPr>
              <a:defRPr/>
            </a:pPr>
            <a:r>
              <a:rPr lang="tr-TR" sz="2400" b="1" dirty="0" smtClean="0">
                <a:solidFill>
                  <a:schemeClr val="accent2">
                    <a:lumMod val="60000"/>
                    <a:lumOff val="40000"/>
                  </a:schemeClr>
                </a:solidFill>
              </a:rPr>
              <a:t>Fotosentez:</a:t>
            </a:r>
          </a:p>
          <a:p>
            <a:pPr>
              <a:defRPr/>
            </a:pPr>
            <a:r>
              <a:rPr lang="tr-TR" sz="2400" dirty="0" smtClean="0"/>
              <a:t>6CO</a:t>
            </a:r>
            <a:r>
              <a:rPr lang="tr-TR" sz="2400" baseline="-25000" dirty="0" smtClean="0"/>
              <a:t>2</a:t>
            </a:r>
            <a:r>
              <a:rPr lang="tr-TR" sz="2400" dirty="0" smtClean="0"/>
              <a:t> + 6H</a:t>
            </a:r>
            <a:r>
              <a:rPr lang="tr-TR" sz="2400" baseline="-25000" dirty="0" smtClean="0"/>
              <a:t>2</a:t>
            </a:r>
            <a:r>
              <a:rPr lang="tr-TR" sz="2400" dirty="0" smtClean="0"/>
              <a:t>O +Güneş Işığı Enerjisi </a:t>
            </a:r>
            <a:r>
              <a:rPr lang="tr-TR" sz="2400" dirty="0" smtClean="0">
                <a:sym typeface="Symbol"/>
              </a:rPr>
              <a:t></a:t>
            </a:r>
            <a:r>
              <a:rPr lang="tr-TR" sz="2400" dirty="0" smtClean="0"/>
              <a:t> C</a:t>
            </a:r>
            <a:r>
              <a:rPr lang="tr-TR" sz="2400" baseline="-25000" dirty="0" smtClean="0"/>
              <a:t>6</a:t>
            </a:r>
            <a:r>
              <a:rPr lang="tr-TR" sz="2400" dirty="0" smtClean="0"/>
              <a:t> H</a:t>
            </a:r>
            <a:r>
              <a:rPr lang="tr-TR" sz="2400" baseline="-25000" dirty="0" smtClean="0"/>
              <a:t>12</a:t>
            </a:r>
            <a:r>
              <a:rPr lang="tr-TR" sz="2400" dirty="0" smtClean="0"/>
              <a:t> O</a:t>
            </a:r>
            <a:r>
              <a:rPr lang="tr-TR" sz="2400" baseline="-25000" dirty="0" smtClean="0"/>
              <a:t>6</a:t>
            </a:r>
            <a:r>
              <a:rPr lang="tr-TR" sz="2400" dirty="0" smtClean="0"/>
              <a:t> + 6O</a:t>
            </a:r>
            <a:r>
              <a:rPr lang="tr-TR" sz="2400" baseline="-25000" dirty="0" smtClean="0"/>
              <a:t>2</a:t>
            </a:r>
            <a:r>
              <a:rPr lang="tr-TR" sz="2400" dirty="0" smtClean="0"/>
              <a:t> </a:t>
            </a:r>
            <a:endParaRPr lang="tr-TR" sz="2400" b="1" dirty="0" smtClean="0"/>
          </a:p>
          <a:p>
            <a:pPr>
              <a:defRPr/>
            </a:pPr>
            <a:r>
              <a:rPr lang="tr-TR" sz="2400" b="1" dirty="0" smtClean="0">
                <a:solidFill>
                  <a:schemeClr val="accent2">
                    <a:lumMod val="60000"/>
                    <a:lumOff val="40000"/>
                  </a:schemeClr>
                </a:solidFill>
              </a:rPr>
              <a:t>Bütün </a:t>
            </a:r>
            <a:r>
              <a:rPr lang="tr-TR" sz="2400" b="1" dirty="0" err="1" smtClean="0">
                <a:solidFill>
                  <a:schemeClr val="accent2">
                    <a:lumMod val="60000"/>
                    <a:lumOff val="40000"/>
                  </a:schemeClr>
                </a:solidFill>
              </a:rPr>
              <a:t>Glukoz</a:t>
            </a:r>
            <a:r>
              <a:rPr lang="tr-TR" sz="2400" b="1" dirty="0" smtClean="0">
                <a:solidFill>
                  <a:schemeClr val="accent2">
                    <a:lumMod val="60000"/>
                    <a:lumOff val="40000"/>
                  </a:schemeClr>
                </a:solidFill>
              </a:rPr>
              <a:t> Metabolizması : </a:t>
            </a:r>
          </a:p>
          <a:p>
            <a:pPr>
              <a:defRPr/>
            </a:pPr>
            <a:r>
              <a:rPr lang="tr-TR" sz="2400" dirty="0" smtClean="0"/>
              <a:t>C</a:t>
            </a:r>
            <a:r>
              <a:rPr lang="tr-TR" sz="2400" baseline="-25000" dirty="0" smtClean="0"/>
              <a:t>6</a:t>
            </a:r>
            <a:r>
              <a:rPr lang="tr-TR" sz="2400" dirty="0" smtClean="0"/>
              <a:t> H</a:t>
            </a:r>
            <a:r>
              <a:rPr lang="tr-TR" sz="2400" baseline="-25000" dirty="0" smtClean="0"/>
              <a:t>12</a:t>
            </a:r>
            <a:r>
              <a:rPr lang="tr-TR" sz="2400" dirty="0" smtClean="0"/>
              <a:t> O</a:t>
            </a:r>
            <a:r>
              <a:rPr lang="tr-TR" sz="2400" baseline="-25000" dirty="0" smtClean="0"/>
              <a:t>6</a:t>
            </a:r>
            <a:r>
              <a:rPr lang="tr-TR" sz="2400" dirty="0" smtClean="0"/>
              <a:t> + 6O</a:t>
            </a:r>
            <a:r>
              <a:rPr lang="tr-TR" sz="2400" baseline="-25000" dirty="0" smtClean="0"/>
              <a:t>2    </a:t>
            </a:r>
            <a:r>
              <a:rPr lang="tr-TR" sz="2400" baseline="-25000" dirty="0" smtClean="0">
                <a:sym typeface="Symbol"/>
              </a:rPr>
              <a:t></a:t>
            </a:r>
            <a:r>
              <a:rPr lang="tr-TR" sz="2400" dirty="0" smtClean="0"/>
              <a:t>  6CO</a:t>
            </a:r>
            <a:r>
              <a:rPr lang="tr-TR" sz="2400" baseline="-25000" dirty="0" smtClean="0"/>
              <a:t>2</a:t>
            </a:r>
            <a:r>
              <a:rPr lang="tr-TR" sz="2400" dirty="0" smtClean="0"/>
              <a:t> + 6H</a:t>
            </a:r>
            <a:r>
              <a:rPr lang="tr-TR" sz="2400" baseline="-25000" dirty="0" smtClean="0"/>
              <a:t>2</a:t>
            </a:r>
            <a:r>
              <a:rPr lang="tr-TR" sz="2400" dirty="0" smtClean="0"/>
              <a:t>O + Kimyasal ve Isı Enerjisi</a:t>
            </a:r>
            <a:endParaRPr lang="tr-TR" sz="2400" b="1" dirty="0" smtClean="0"/>
          </a:p>
          <a:p>
            <a:pPr>
              <a:defRPr/>
            </a:pPr>
            <a:r>
              <a:rPr lang="tr-TR" sz="2400" dirty="0" smtClean="0"/>
              <a:t> </a:t>
            </a:r>
            <a:endParaRPr lang="tr-TR" sz="2400" b="1" dirty="0" smtClean="0"/>
          </a:p>
          <a:p>
            <a:pPr>
              <a:defRPr/>
            </a:pPr>
            <a:r>
              <a:rPr lang="tr-TR" sz="2400" dirty="0" smtClean="0"/>
              <a:t>Bu simetri, bir hücrenin bir </a:t>
            </a:r>
            <a:r>
              <a:rPr lang="tr-TR" sz="2400" dirty="0" err="1" smtClean="0"/>
              <a:t>glukoz</a:t>
            </a:r>
            <a:r>
              <a:rPr lang="tr-TR" sz="2400" dirty="0" smtClean="0"/>
              <a:t> molekülünde içerdiği, kimyasal enerjinin hepsini  yüksek enerjili ATP bağlarına dönüştürdüğünü  ifade eder. Farklı şekillerde enerji dönüşümü konsantre ve yararlı  enerjinin miktarında bir  azalma ile  sonuçlanır.</a:t>
            </a:r>
            <a:endParaRPr lang="tr-TR" sz="2400" b="1" dirty="0" smtClean="0"/>
          </a:p>
          <a:p>
            <a:pPr>
              <a:defRPr/>
            </a:pPr>
            <a:endParaRPr lang="tr-TR" sz="2400" dirty="0"/>
          </a:p>
        </p:txBody>
      </p:sp>
    </p:spTree>
  </p:cSld>
  <p:clrMapOvr>
    <a:masterClrMapping/>
  </p:clrMapOvr>
  <p:transition>
    <p:cover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dirty="0"/>
          </a:p>
        </p:txBody>
      </p:sp>
      <p:pic>
        <p:nvPicPr>
          <p:cNvPr id="73731" name="Picture 2" descr="D:\b101genelbiyoloji\genelbiyoFEN\FİGURE 8-1.jpg"/>
          <p:cNvPicPr>
            <a:picLocks noGrp="1" noChangeAspect="1" noChangeArrowheads="1"/>
          </p:cNvPicPr>
          <p:nvPr>
            <p:ph idx="1"/>
          </p:nvPr>
        </p:nvPicPr>
        <p:blipFill>
          <a:blip r:embed="rId2" cstate="print"/>
          <a:srcRect/>
          <a:stretch>
            <a:fillRect/>
          </a:stretch>
        </p:blipFill>
        <p:spPr>
          <a:xfrm>
            <a:off x="3059113" y="765175"/>
            <a:ext cx="3673475" cy="4749800"/>
          </a:xfrm>
          <a:noFill/>
        </p:spPr>
      </p:pic>
      <p:sp>
        <p:nvSpPr>
          <p:cNvPr id="73732" name="Rectangle 3"/>
          <p:cNvSpPr>
            <a:spLocks noChangeArrowheads="1"/>
          </p:cNvSpPr>
          <p:nvPr/>
        </p:nvSpPr>
        <p:spPr bwMode="auto">
          <a:xfrm>
            <a:off x="1547813" y="5516563"/>
            <a:ext cx="6330950" cy="1016000"/>
          </a:xfrm>
          <a:prstGeom prst="rect">
            <a:avLst/>
          </a:prstGeom>
          <a:noFill/>
          <a:ln w="12700" cap="sq">
            <a:noFill/>
            <a:miter lim="800000"/>
            <a:headEnd/>
            <a:tailEnd/>
          </a:ln>
        </p:spPr>
        <p:txBody>
          <a:bodyPr wrap="none" anchor="ctr">
            <a:spAutoFit/>
          </a:bodyPr>
          <a:lstStyle/>
          <a:p>
            <a:pPr algn="just" eaLnBrk="0" hangingPunct="0"/>
            <a:r>
              <a:rPr lang="tr-TR" sz="2000" b="1">
                <a:solidFill>
                  <a:srgbClr val="85FFFF"/>
                </a:solidFill>
                <a:effectLst/>
                <a:cs typeface="Times New Roman" pitchFamily="18" charset="0"/>
              </a:rPr>
              <a:t>Şekil       :</a:t>
            </a:r>
            <a:r>
              <a:rPr lang="tr-TR" sz="2000">
                <a:solidFill>
                  <a:srgbClr val="85FFFF"/>
                </a:solidFill>
                <a:effectLst/>
                <a:cs typeface="Times New Roman" pitchFamily="18" charset="0"/>
              </a:rPr>
              <a:t>Glukoz metabolizmasının özeti.</a:t>
            </a:r>
            <a:endParaRPr lang="tr-TR" sz="2000">
              <a:solidFill>
                <a:srgbClr val="85FFFF"/>
              </a:solidFill>
              <a:effectLst/>
            </a:endParaRPr>
          </a:p>
          <a:p>
            <a:pPr algn="just" eaLnBrk="0" hangingPunct="0">
              <a:spcBef>
                <a:spcPct val="0"/>
              </a:spcBef>
              <a:buClrTx/>
              <a:buSzTx/>
              <a:buFontTx/>
              <a:buNone/>
            </a:pPr>
            <a:r>
              <a:rPr lang="tr-TR" sz="2000">
                <a:solidFill>
                  <a:srgbClr val="85FFFF"/>
                </a:solidFill>
                <a:effectLst/>
                <a:cs typeface="Times New Roman" pitchFamily="18" charset="0"/>
              </a:rPr>
              <a:t>İlk devre </a:t>
            </a:r>
            <a:r>
              <a:rPr lang="tr-TR" sz="2000" b="1">
                <a:solidFill>
                  <a:srgbClr val="85FFFF"/>
                </a:solidFill>
                <a:effectLst/>
                <a:cs typeface="Times New Roman" pitchFamily="18" charset="0"/>
              </a:rPr>
              <a:t>glikolizis</a:t>
            </a:r>
            <a:r>
              <a:rPr lang="tr-TR" sz="2000">
                <a:solidFill>
                  <a:srgbClr val="85FFFF"/>
                </a:solidFill>
                <a:effectLst/>
                <a:cs typeface="Times New Roman" pitchFamily="18" charset="0"/>
              </a:rPr>
              <a:t>’tir .Bu devrede  oksijene ihtiyaç yoktur, </a:t>
            </a:r>
          </a:p>
          <a:p>
            <a:pPr algn="just" eaLnBrk="0" hangingPunct="0">
              <a:spcBef>
                <a:spcPct val="0"/>
              </a:spcBef>
              <a:buClrTx/>
              <a:buSzTx/>
              <a:buFontTx/>
              <a:buNone/>
            </a:pPr>
            <a:r>
              <a:rPr lang="tr-TR" sz="2000">
                <a:solidFill>
                  <a:srgbClr val="85FFFF"/>
                </a:solidFill>
                <a:effectLst/>
                <a:cs typeface="Times New Roman" pitchFamily="18" charset="0"/>
              </a:rPr>
              <a:t>aerobik (O</a:t>
            </a:r>
            <a:r>
              <a:rPr lang="tr-TR" sz="2000" baseline="-30000">
                <a:solidFill>
                  <a:srgbClr val="85FFFF"/>
                </a:solidFill>
                <a:effectLst/>
                <a:cs typeface="Times New Roman" pitchFamily="18" charset="0"/>
              </a:rPr>
              <a:t>2</a:t>
            </a:r>
            <a:r>
              <a:rPr lang="tr-TR" sz="2000">
                <a:solidFill>
                  <a:srgbClr val="85FFFF"/>
                </a:solidFill>
                <a:effectLst/>
                <a:cs typeface="Times New Roman" pitchFamily="18" charset="0"/>
              </a:rPr>
              <a:t>’ li)  ve anaerobik O</a:t>
            </a:r>
            <a:r>
              <a:rPr lang="tr-TR" sz="2000" baseline="-30000">
                <a:solidFill>
                  <a:srgbClr val="85FFFF"/>
                </a:solidFill>
                <a:effectLst/>
                <a:cs typeface="Times New Roman" pitchFamily="18" charset="0"/>
              </a:rPr>
              <a:t>2</a:t>
            </a:r>
            <a:r>
              <a:rPr lang="tr-TR" sz="2000">
                <a:solidFill>
                  <a:srgbClr val="85FFFF"/>
                </a:solidFill>
                <a:effectLst/>
                <a:cs typeface="Times New Roman" pitchFamily="18" charset="0"/>
              </a:rPr>
              <a:t>’ siz) koşullarda aynıdır</a:t>
            </a:r>
            <a:r>
              <a:rPr lang="tr-TR" sz="1200">
                <a:effectLst/>
                <a:cs typeface="Times New Roman" pitchFamily="18" charset="0"/>
              </a:rPr>
              <a:t>.</a:t>
            </a:r>
            <a:endParaRPr lang="tr-TR">
              <a:effectLst/>
            </a:endParaRPr>
          </a:p>
        </p:txBody>
      </p:sp>
    </p:spTree>
  </p:cSld>
  <p:clrMapOvr>
    <a:masterClrMapping/>
  </p:clrMapOvr>
  <p:transition>
    <p:cover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0825" y="3716338"/>
            <a:ext cx="8893175" cy="1008062"/>
          </a:xfrm>
        </p:spPr>
        <p:txBody>
          <a:bodyPr/>
          <a:lstStyle/>
          <a:p>
            <a:pPr algn="l">
              <a:defRPr/>
            </a:pPr>
            <a:r>
              <a:rPr lang="tr-TR" sz="2000" b="1" dirty="0" smtClean="0"/>
              <a:t>                     A                                                                  B</a:t>
            </a:r>
            <a:br>
              <a:rPr lang="tr-TR" sz="2000" b="1" dirty="0" smtClean="0"/>
            </a:br>
            <a:r>
              <a:rPr lang="tr-TR" sz="2000" dirty="0" smtClean="0"/>
              <a:t/>
            </a:r>
            <a:br>
              <a:rPr lang="tr-TR" sz="2000" dirty="0" smtClean="0"/>
            </a:br>
            <a:r>
              <a:rPr lang="tr-TR" sz="2000" b="1" dirty="0" smtClean="0"/>
              <a:t>ŞEKİL A</a:t>
            </a:r>
            <a:r>
              <a:rPr lang="tr-TR" sz="2000" dirty="0" smtClean="0"/>
              <a:t> :Prokaryotik hücrenin                  </a:t>
            </a:r>
            <a:r>
              <a:rPr lang="tr-TR" sz="2000" b="1" dirty="0" smtClean="0"/>
              <a:t>ŞEKİL B</a:t>
            </a:r>
            <a:r>
              <a:rPr lang="tr-TR" sz="2000" dirty="0" smtClean="0"/>
              <a:t>: </a:t>
            </a:r>
            <a:r>
              <a:rPr lang="tr-TR" sz="2000" dirty="0" err="1" smtClean="0"/>
              <a:t>Ökaryotik</a:t>
            </a:r>
            <a:r>
              <a:rPr lang="tr-TR" sz="2000" dirty="0" smtClean="0"/>
              <a:t> hücrenin kompleks (</a:t>
            </a:r>
            <a:r>
              <a:rPr lang="tr-TR" sz="2000" i="1" dirty="0" err="1" smtClean="0"/>
              <a:t>Escherichia</a:t>
            </a:r>
            <a:r>
              <a:rPr lang="tr-TR" sz="2000" i="1" dirty="0" smtClean="0"/>
              <a:t> </a:t>
            </a:r>
            <a:r>
              <a:rPr lang="tr-TR" sz="2000" i="1" dirty="0" err="1" smtClean="0"/>
              <a:t>coli</a:t>
            </a:r>
            <a:r>
              <a:rPr lang="tr-TR" sz="2000" dirty="0" smtClean="0"/>
              <a:t> bakterisi) iç yapısı            iç yapısı </a:t>
            </a:r>
            <a:br>
              <a:rPr lang="tr-TR" sz="2000" dirty="0" smtClean="0"/>
            </a:br>
            <a:endParaRPr lang="tr-TR" sz="2000" dirty="0"/>
          </a:p>
        </p:txBody>
      </p:sp>
      <p:pic>
        <p:nvPicPr>
          <p:cNvPr id="56323" name="3 İçerik Yer Tutucusu" descr="FİGURE 5-2.jpg"/>
          <p:cNvPicPr>
            <a:picLocks noGrp="1" noChangeAspect="1"/>
          </p:cNvPicPr>
          <p:nvPr>
            <p:ph idx="1"/>
          </p:nvPr>
        </p:nvPicPr>
        <p:blipFill>
          <a:blip r:embed="rId2" cstate="print"/>
          <a:srcRect/>
          <a:stretch>
            <a:fillRect/>
          </a:stretch>
        </p:blipFill>
        <p:spPr>
          <a:xfrm>
            <a:off x="684213" y="188913"/>
            <a:ext cx="3479800" cy="3074987"/>
          </a:xfrm>
        </p:spPr>
      </p:pic>
      <p:pic>
        <p:nvPicPr>
          <p:cNvPr id="56324" name="Picture 4" descr="FİGURE 1-3 (2)"/>
          <p:cNvPicPr>
            <a:picLocks noChangeAspect="1" noChangeArrowheads="1"/>
          </p:cNvPicPr>
          <p:nvPr/>
        </p:nvPicPr>
        <p:blipFill>
          <a:blip r:embed="rId3" cstate="print"/>
          <a:srcRect/>
          <a:stretch>
            <a:fillRect/>
          </a:stretch>
        </p:blipFill>
        <p:spPr bwMode="auto">
          <a:xfrm>
            <a:off x="4859338" y="260350"/>
            <a:ext cx="3886200" cy="3038475"/>
          </a:xfrm>
          <a:prstGeom prst="rect">
            <a:avLst/>
          </a:prstGeom>
          <a:noFill/>
          <a:ln w="9525">
            <a:noFill/>
            <a:miter lim="800000"/>
            <a:headEnd/>
            <a:tailEnd/>
          </a:ln>
        </p:spPr>
      </p:pic>
      <p:sp>
        <p:nvSpPr>
          <p:cNvPr id="56325" name="Rectangle 5"/>
          <p:cNvSpPr>
            <a:spLocks noChangeArrowheads="1"/>
          </p:cNvSpPr>
          <p:nvPr/>
        </p:nvSpPr>
        <p:spPr bwMode="auto">
          <a:xfrm>
            <a:off x="0" y="0"/>
            <a:ext cx="9144000" cy="457200"/>
          </a:xfrm>
          <a:prstGeom prst="rect">
            <a:avLst/>
          </a:prstGeom>
          <a:noFill/>
          <a:ln w="12700" cap="sq">
            <a:noFill/>
            <a:miter lim="800000"/>
            <a:headEnd/>
            <a:tailEnd/>
          </a:ln>
        </p:spPr>
        <p:txBody>
          <a:bodyPr wrap="none" anchor="ctr">
            <a:spAutoFit/>
          </a:bodyPr>
          <a:lstStyle/>
          <a:p>
            <a:pPr algn="ctr" eaLnBrk="0" hangingPunct="0"/>
            <a:r>
              <a:rPr lang="tr-TR" sz="1200" b="1">
                <a:effectLst/>
                <a:cs typeface="Times New Roman" pitchFamily="18" charset="0"/>
              </a:rPr>
              <a:t>Şekil   :</a:t>
            </a:r>
            <a:r>
              <a:rPr lang="tr-TR" sz="1200">
                <a:effectLst/>
                <a:cs typeface="Times New Roman" pitchFamily="18" charset="0"/>
              </a:rPr>
              <a:t> Prokaryotik hücrenin (</a:t>
            </a:r>
            <a:r>
              <a:rPr lang="tr-TR" sz="1200" i="1">
                <a:effectLst/>
                <a:cs typeface="Times New Roman" pitchFamily="18" charset="0"/>
              </a:rPr>
              <a:t>Escherichia coli</a:t>
            </a:r>
            <a:r>
              <a:rPr lang="tr-TR" sz="1200">
                <a:effectLst/>
                <a:cs typeface="Times New Roman" pitchFamily="18" charset="0"/>
              </a:rPr>
              <a:t> bakterisi) iç yapısı.</a:t>
            </a:r>
            <a:endParaRPr lang="tr-TR">
              <a:effectLst/>
            </a:endParaRPr>
          </a:p>
        </p:txBody>
      </p:sp>
    </p:spTree>
  </p:cSld>
  <p:clrMapOvr>
    <a:masterClrMapping/>
  </p:clrMapOvr>
  <p:transition>
    <p:cover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a:p>
        </p:txBody>
      </p:sp>
      <p:pic>
        <p:nvPicPr>
          <p:cNvPr id="74755" name="Picture 1" descr="D:\b101genelbiyoloji\genelbiyoFEN\FİGURE 8-2.jpg"/>
          <p:cNvPicPr>
            <a:picLocks noGrp="1" noChangeAspect="1" noChangeArrowheads="1"/>
          </p:cNvPicPr>
          <p:nvPr>
            <p:ph idx="1"/>
          </p:nvPr>
        </p:nvPicPr>
        <p:blipFill>
          <a:blip r:embed="rId2" cstate="print"/>
          <a:srcRect/>
          <a:stretch>
            <a:fillRect/>
          </a:stretch>
        </p:blipFill>
        <p:spPr>
          <a:xfrm>
            <a:off x="1476375" y="188913"/>
            <a:ext cx="6473825" cy="1843087"/>
          </a:xfrm>
          <a:noFill/>
        </p:spPr>
      </p:pic>
      <p:pic>
        <p:nvPicPr>
          <p:cNvPr id="74756" name="Picture 2" descr="D:\b101genelbiyoloji\genelbiyoFEN\FİGURE 8-5.jpg"/>
          <p:cNvPicPr>
            <a:picLocks noChangeAspect="1" noChangeArrowheads="1"/>
          </p:cNvPicPr>
          <p:nvPr/>
        </p:nvPicPr>
        <p:blipFill>
          <a:blip r:embed="rId3" cstate="print"/>
          <a:srcRect/>
          <a:stretch>
            <a:fillRect/>
          </a:stretch>
        </p:blipFill>
        <p:spPr bwMode="auto">
          <a:xfrm>
            <a:off x="2195513" y="2133600"/>
            <a:ext cx="4949825" cy="2130425"/>
          </a:xfrm>
          <a:prstGeom prst="rect">
            <a:avLst/>
          </a:prstGeom>
          <a:noFill/>
          <a:ln w="9525">
            <a:noFill/>
            <a:miter lim="800000"/>
            <a:headEnd/>
            <a:tailEnd/>
          </a:ln>
        </p:spPr>
      </p:pic>
      <p:pic>
        <p:nvPicPr>
          <p:cNvPr id="74757" name="Picture 1" descr="D:\b101genelbiyoloji\genelbiyoFEN\FİGURE 8-6.jpg"/>
          <p:cNvPicPr>
            <a:picLocks noChangeAspect="1" noChangeArrowheads="1"/>
          </p:cNvPicPr>
          <p:nvPr/>
        </p:nvPicPr>
        <p:blipFill>
          <a:blip r:embed="rId4" cstate="print"/>
          <a:srcRect/>
          <a:stretch>
            <a:fillRect/>
          </a:stretch>
        </p:blipFill>
        <p:spPr bwMode="auto">
          <a:xfrm>
            <a:off x="3276600" y="4581525"/>
            <a:ext cx="2932113" cy="1712913"/>
          </a:xfrm>
          <a:prstGeom prst="rect">
            <a:avLst/>
          </a:prstGeom>
          <a:noFill/>
          <a:ln w="9525">
            <a:noFill/>
            <a:miter lim="800000"/>
            <a:headEnd/>
            <a:tailEnd/>
          </a:ln>
        </p:spPr>
      </p:pic>
    </p:spTree>
  </p:cSld>
  <p:clrMapOvr>
    <a:masterClrMapping/>
  </p:clrMapOvr>
  <p:transition>
    <p:cover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a:p>
        </p:txBody>
      </p:sp>
      <p:sp>
        <p:nvSpPr>
          <p:cNvPr id="3" name="2 İçerik Yer Tutucusu"/>
          <p:cNvSpPr>
            <a:spLocks noGrp="1"/>
          </p:cNvSpPr>
          <p:nvPr>
            <p:ph idx="1"/>
          </p:nvPr>
        </p:nvSpPr>
        <p:spPr/>
        <p:txBody>
          <a:bodyPr/>
          <a:lstStyle/>
          <a:p>
            <a:pPr>
              <a:defRPr/>
            </a:pPr>
            <a:r>
              <a:rPr lang="tr-TR" sz="2000" b="1" dirty="0" err="1" smtClean="0">
                <a:solidFill>
                  <a:schemeClr val="accent1">
                    <a:lumMod val="40000"/>
                    <a:lumOff val="60000"/>
                  </a:schemeClr>
                </a:solidFill>
              </a:rPr>
              <a:t>Krebs</a:t>
            </a:r>
            <a:r>
              <a:rPr lang="tr-TR" sz="2000" b="1" dirty="0" smtClean="0">
                <a:solidFill>
                  <a:schemeClr val="accent1">
                    <a:lumMod val="40000"/>
                    <a:lumOff val="60000"/>
                  </a:schemeClr>
                </a:solidFill>
              </a:rPr>
              <a:t> Döngüsü İle Meydana Gelen  Enerjili Elektronlar, İç Mitokondri </a:t>
            </a:r>
            <a:r>
              <a:rPr lang="tr-TR" sz="2000" b="1" dirty="0" err="1" smtClean="0">
                <a:solidFill>
                  <a:schemeClr val="accent1">
                    <a:lumMod val="40000"/>
                    <a:lumOff val="60000"/>
                  </a:schemeClr>
                </a:solidFill>
              </a:rPr>
              <a:t>Membranındaki</a:t>
            </a:r>
            <a:r>
              <a:rPr lang="tr-TR" sz="2000" b="1" dirty="0" smtClean="0">
                <a:solidFill>
                  <a:schemeClr val="accent1">
                    <a:lumMod val="40000"/>
                    <a:lumOff val="60000"/>
                  </a:schemeClr>
                </a:solidFill>
              </a:rPr>
              <a:t> Elektron Transport Sistemine Taşınır</a:t>
            </a:r>
          </a:p>
          <a:p>
            <a:pPr>
              <a:defRPr/>
            </a:pPr>
            <a:r>
              <a:rPr lang="tr-TR" sz="2000" dirty="0" smtClean="0">
                <a:solidFill>
                  <a:schemeClr val="accent1">
                    <a:lumMod val="40000"/>
                    <a:lumOff val="60000"/>
                  </a:schemeClr>
                </a:solidFill>
              </a:rPr>
              <a:t>Hücre </a:t>
            </a:r>
            <a:r>
              <a:rPr lang="tr-TR" sz="2000" dirty="0" err="1" smtClean="0">
                <a:solidFill>
                  <a:schemeClr val="accent1">
                    <a:lumMod val="40000"/>
                    <a:lumOff val="60000"/>
                  </a:schemeClr>
                </a:solidFill>
              </a:rPr>
              <a:t>glukoz</a:t>
            </a:r>
            <a:r>
              <a:rPr lang="tr-TR" sz="2000" dirty="0" smtClean="0">
                <a:solidFill>
                  <a:schemeClr val="accent1">
                    <a:lumMod val="40000"/>
                    <a:lumOff val="60000"/>
                  </a:schemeClr>
                </a:solidFill>
              </a:rPr>
              <a:t> molekülünden 4 ATP molekülü kazanır:2ATP </a:t>
            </a:r>
            <a:r>
              <a:rPr lang="tr-TR" sz="2000" dirty="0" err="1" smtClean="0">
                <a:solidFill>
                  <a:schemeClr val="accent1">
                    <a:lumMod val="40000"/>
                    <a:lumOff val="60000"/>
                  </a:schemeClr>
                </a:solidFill>
              </a:rPr>
              <a:t>glikolizis’ten</a:t>
            </a:r>
            <a:r>
              <a:rPr lang="tr-TR" sz="2000" dirty="0" smtClean="0">
                <a:solidFill>
                  <a:schemeClr val="accent1">
                    <a:lumMod val="40000"/>
                    <a:lumOff val="60000"/>
                  </a:schemeClr>
                </a:solidFill>
              </a:rPr>
              <a:t>, 2ATP </a:t>
            </a:r>
            <a:r>
              <a:rPr lang="tr-TR" sz="2000" dirty="0" err="1" smtClean="0">
                <a:solidFill>
                  <a:schemeClr val="accent1">
                    <a:lumMod val="40000"/>
                    <a:lumOff val="60000"/>
                  </a:schemeClr>
                </a:solidFill>
              </a:rPr>
              <a:t>Krebs</a:t>
            </a:r>
            <a:r>
              <a:rPr lang="tr-TR" sz="2000" dirty="0" smtClean="0">
                <a:solidFill>
                  <a:schemeClr val="accent1">
                    <a:lumMod val="40000"/>
                    <a:lumOff val="60000"/>
                  </a:schemeClr>
                </a:solidFill>
              </a:rPr>
              <a:t> Döngüsünden </a:t>
            </a:r>
            <a:endParaRPr lang="tr-TR" sz="2000" b="1" dirty="0" smtClean="0">
              <a:solidFill>
                <a:schemeClr val="accent1">
                  <a:lumMod val="40000"/>
                  <a:lumOff val="60000"/>
                </a:schemeClr>
              </a:solidFill>
            </a:endParaRPr>
          </a:p>
          <a:p>
            <a:pPr>
              <a:defRPr/>
            </a:pPr>
            <a:r>
              <a:rPr lang="tr-TR" sz="2000" dirty="0" smtClean="0">
                <a:solidFill>
                  <a:schemeClr val="accent1">
                    <a:lumMod val="40000"/>
                    <a:lumOff val="60000"/>
                  </a:schemeClr>
                </a:solidFill>
              </a:rPr>
              <a:t> </a:t>
            </a:r>
            <a:endParaRPr lang="tr-TR" sz="2000" b="1" dirty="0" smtClean="0">
              <a:solidFill>
                <a:schemeClr val="accent1">
                  <a:lumMod val="40000"/>
                  <a:lumOff val="60000"/>
                </a:schemeClr>
              </a:solidFill>
            </a:endParaRPr>
          </a:p>
          <a:p>
            <a:pPr>
              <a:defRPr/>
            </a:pPr>
            <a:r>
              <a:rPr lang="tr-TR" sz="2000" b="1" dirty="0" smtClean="0">
                <a:solidFill>
                  <a:schemeClr val="accent1">
                    <a:lumMod val="40000"/>
                    <a:lumOff val="60000"/>
                  </a:schemeClr>
                </a:solidFill>
              </a:rPr>
              <a:t>Hücre, taşıyıcı moleküllerle  tutulmuş bazı  enerjili elektronlara sahiptir: 2NADH </a:t>
            </a:r>
            <a:r>
              <a:rPr lang="tr-TR" sz="2000" b="1" dirty="0" err="1" smtClean="0">
                <a:solidFill>
                  <a:schemeClr val="accent1">
                    <a:lumMod val="40000"/>
                    <a:lumOff val="60000"/>
                  </a:schemeClr>
                </a:solidFill>
              </a:rPr>
              <a:t>glikolizis’ten</a:t>
            </a:r>
            <a:r>
              <a:rPr lang="tr-TR" sz="2000" b="1" dirty="0" smtClean="0">
                <a:solidFill>
                  <a:schemeClr val="accent1">
                    <a:lumMod val="40000"/>
                    <a:lumOff val="60000"/>
                  </a:schemeClr>
                </a:solidFill>
              </a:rPr>
              <a:t>, 2FADH</a:t>
            </a:r>
            <a:r>
              <a:rPr lang="tr-TR" sz="2000" b="1" baseline="-25000" dirty="0" smtClean="0">
                <a:solidFill>
                  <a:schemeClr val="accent1">
                    <a:lumMod val="40000"/>
                    <a:lumOff val="60000"/>
                  </a:schemeClr>
                </a:solidFill>
              </a:rPr>
              <a:t>2</a:t>
            </a:r>
            <a:r>
              <a:rPr lang="tr-TR" sz="2000" b="1" dirty="0" smtClean="0">
                <a:solidFill>
                  <a:schemeClr val="accent1">
                    <a:lumMod val="40000"/>
                    <a:lumOff val="60000"/>
                  </a:schemeClr>
                </a:solidFill>
              </a:rPr>
              <a:t>, 8 veya daha fazla NADH  </a:t>
            </a:r>
            <a:r>
              <a:rPr lang="tr-TR" sz="2000" b="1" dirty="0" err="1" smtClean="0">
                <a:solidFill>
                  <a:schemeClr val="accent1">
                    <a:lumMod val="40000"/>
                    <a:lumOff val="60000"/>
                  </a:schemeClr>
                </a:solidFill>
              </a:rPr>
              <a:t>matriks</a:t>
            </a:r>
            <a:r>
              <a:rPr lang="tr-TR" sz="2000" b="1" dirty="0" smtClean="0">
                <a:solidFill>
                  <a:schemeClr val="accent1">
                    <a:lumMod val="40000"/>
                    <a:lumOff val="60000"/>
                  </a:schemeClr>
                </a:solidFill>
              </a:rPr>
              <a:t> reaksiyonlarından sağlanır.  Toplam 10 NADH ve 2 FADH</a:t>
            </a:r>
            <a:r>
              <a:rPr lang="tr-TR" sz="2000" b="1" baseline="-25000" dirty="0" smtClean="0">
                <a:solidFill>
                  <a:schemeClr val="accent1">
                    <a:lumMod val="40000"/>
                    <a:lumOff val="60000"/>
                  </a:schemeClr>
                </a:solidFill>
              </a:rPr>
              <a:t>2</a:t>
            </a:r>
            <a:r>
              <a:rPr lang="tr-TR" sz="2000" b="1" dirty="0" smtClean="0">
                <a:solidFill>
                  <a:schemeClr val="accent1">
                    <a:lumMod val="40000"/>
                    <a:lumOff val="60000"/>
                  </a:schemeClr>
                </a:solidFill>
              </a:rPr>
              <a:t> meydana gelir</a:t>
            </a:r>
          </a:p>
          <a:p>
            <a:pPr>
              <a:defRPr/>
            </a:pPr>
            <a:r>
              <a:rPr lang="tr-TR" sz="2000" b="1" dirty="0" smtClean="0">
                <a:solidFill>
                  <a:schemeClr val="accent1">
                    <a:lumMod val="40000"/>
                    <a:lumOff val="60000"/>
                  </a:schemeClr>
                </a:solidFill>
              </a:rPr>
              <a:t>Elektron transport sisteminin  sonunda, oksijen  ve H iyonları, enerjisi bitmiş  elektronları alır. 2 Elektron, 1 oksijen atomu  ve 2 Hidrojen  iyonu suyu oluşturmak için birleşir.Oksijen olmaz ise, elektron transport sisteminde  elektronlar  yığılır, H iyonları  iç </a:t>
            </a:r>
            <a:r>
              <a:rPr lang="tr-TR" sz="2000" b="1" dirty="0" err="1" smtClean="0">
                <a:solidFill>
                  <a:schemeClr val="accent1">
                    <a:lumMod val="40000"/>
                    <a:lumOff val="60000"/>
                  </a:schemeClr>
                </a:solidFill>
              </a:rPr>
              <a:t>membrana</a:t>
            </a:r>
            <a:r>
              <a:rPr lang="tr-TR" sz="2000" b="1" dirty="0" smtClean="0">
                <a:solidFill>
                  <a:schemeClr val="accent1">
                    <a:lumMod val="40000"/>
                    <a:lumOff val="60000"/>
                  </a:schemeClr>
                </a:solidFill>
              </a:rPr>
              <a:t>  pompalanmaz.Hidrojen  iyon </a:t>
            </a:r>
            <a:r>
              <a:rPr lang="tr-TR" sz="2000" b="1" dirty="0" err="1" smtClean="0">
                <a:solidFill>
                  <a:schemeClr val="accent1">
                    <a:lumMod val="40000"/>
                    <a:lumOff val="60000"/>
                  </a:schemeClr>
                </a:solidFill>
              </a:rPr>
              <a:t>gradienti</a:t>
            </a:r>
            <a:r>
              <a:rPr lang="tr-TR" sz="2000" b="1" dirty="0" smtClean="0">
                <a:solidFill>
                  <a:schemeClr val="accent1">
                    <a:lumMod val="40000"/>
                    <a:lumOff val="60000"/>
                  </a:schemeClr>
                </a:solidFill>
              </a:rPr>
              <a:t> dağılır ve ATP sentezi durur</a:t>
            </a:r>
            <a:endParaRPr lang="tr-TR" sz="2000" dirty="0">
              <a:solidFill>
                <a:schemeClr val="accent1">
                  <a:lumMod val="40000"/>
                  <a:lumOff val="60000"/>
                </a:schemeClr>
              </a:solidFill>
            </a:endParaRPr>
          </a:p>
        </p:txBody>
      </p:sp>
    </p:spTree>
  </p:cSld>
  <p:clrMapOvr>
    <a:masterClrMapping/>
  </p:clrMapOvr>
  <p:transition>
    <p:cover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dirty="0" err="1" smtClean="0"/>
              <a:t>Ökaryotik</a:t>
            </a:r>
            <a:r>
              <a:rPr lang="tr-TR" dirty="0" smtClean="0"/>
              <a:t> Hücreler</a:t>
            </a:r>
            <a:endParaRPr lang="tr-TR" dirty="0"/>
          </a:p>
        </p:txBody>
      </p:sp>
      <p:sp>
        <p:nvSpPr>
          <p:cNvPr id="3" name="İçerik Yer Tutucusu 2"/>
          <p:cNvSpPr>
            <a:spLocks noGrp="1"/>
          </p:cNvSpPr>
          <p:nvPr>
            <p:ph idx="1"/>
          </p:nvPr>
        </p:nvSpPr>
        <p:spPr>
          <a:xfrm>
            <a:off x="685800" y="1484313"/>
            <a:ext cx="7772400" cy="5373687"/>
          </a:xfrm>
        </p:spPr>
        <p:txBody>
          <a:bodyPr/>
          <a:lstStyle/>
          <a:p>
            <a:pPr>
              <a:buFont typeface="Wingdings" pitchFamily="2" charset="2"/>
              <a:buNone/>
              <a:defRPr/>
            </a:pPr>
            <a:endParaRPr lang="tr-TR" dirty="0"/>
          </a:p>
        </p:txBody>
      </p:sp>
    </p:spTree>
  </p:cSld>
  <p:clrMapOvr>
    <a:masterClrMapping/>
  </p:clrMapOvr>
  <p:transition>
    <p:cover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sz="2400" b="1" dirty="0" err="1" smtClean="0"/>
              <a:t>Nukleus</a:t>
            </a:r>
            <a:r>
              <a:rPr lang="tr-TR" sz="2400" b="1" dirty="0" smtClean="0"/>
              <a:t> Zarı, Materyallerin Seçici Değişimini Yapar</a:t>
            </a:r>
            <a:endParaRPr lang="tr-TR" sz="2400" b="1" dirty="0"/>
          </a:p>
        </p:txBody>
      </p:sp>
      <p:pic>
        <p:nvPicPr>
          <p:cNvPr id="58371" name="3 İçerik Yer Tutucusu" descr="FİGURE 5-6.jpg"/>
          <p:cNvPicPr>
            <a:picLocks noGrp="1" noChangeAspect="1"/>
          </p:cNvPicPr>
          <p:nvPr>
            <p:ph idx="1"/>
          </p:nvPr>
        </p:nvPicPr>
        <p:blipFill>
          <a:blip r:embed="rId2" cstate="print"/>
          <a:srcRect/>
          <a:stretch>
            <a:fillRect/>
          </a:stretch>
        </p:blipFill>
        <p:spPr>
          <a:xfrm>
            <a:off x="3563938" y="1268413"/>
            <a:ext cx="2568575" cy="4895850"/>
          </a:xfrm>
        </p:spPr>
      </p:pic>
    </p:spTree>
  </p:cSld>
  <p:clrMapOvr>
    <a:masterClrMapping/>
  </p:clrMapOvr>
  <p:transition>
    <p:cover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0" y="228600"/>
            <a:ext cx="7772400" cy="536575"/>
          </a:xfrm>
        </p:spPr>
        <p:txBody>
          <a:bodyPr/>
          <a:lstStyle/>
          <a:p>
            <a:pPr>
              <a:defRPr/>
            </a:pPr>
            <a:endParaRPr lang="tr-TR" dirty="0"/>
          </a:p>
        </p:txBody>
      </p:sp>
      <p:sp>
        <p:nvSpPr>
          <p:cNvPr id="3" name="İçerik Yer Tutucusu 2"/>
          <p:cNvSpPr>
            <a:spLocks noGrp="1"/>
          </p:cNvSpPr>
          <p:nvPr>
            <p:ph idx="1"/>
          </p:nvPr>
        </p:nvSpPr>
        <p:spPr>
          <a:xfrm>
            <a:off x="539750" y="981075"/>
            <a:ext cx="8604250" cy="4751388"/>
          </a:xfrm>
        </p:spPr>
        <p:txBody>
          <a:bodyPr/>
          <a:lstStyle/>
          <a:p>
            <a:pPr>
              <a:defRPr/>
            </a:pPr>
            <a:endParaRPr lang="tr-TR" dirty="0" smtClean="0"/>
          </a:p>
          <a:p>
            <a:pPr>
              <a:defRPr/>
            </a:pPr>
            <a:endParaRPr lang="tr-TR" dirty="0" smtClean="0"/>
          </a:p>
          <a:p>
            <a:pPr>
              <a:defRPr/>
            </a:pPr>
            <a:endParaRPr lang="tr-TR" dirty="0" smtClean="0"/>
          </a:p>
          <a:p>
            <a:pPr>
              <a:defRPr/>
            </a:pPr>
            <a:endParaRPr lang="tr-TR" dirty="0" smtClean="0"/>
          </a:p>
          <a:p>
            <a:pPr>
              <a:defRPr/>
            </a:pPr>
            <a:endParaRPr lang="tr-TR" dirty="0" smtClean="0"/>
          </a:p>
          <a:p>
            <a:pPr>
              <a:defRPr/>
            </a:pPr>
            <a:r>
              <a:rPr lang="tr-TR" dirty="0" smtClean="0"/>
              <a:t>A                                             B</a:t>
            </a:r>
          </a:p>
          <a:p>
            <a:pPr>
              <a:defRPr/>
            </a:pPr>
            <a:r>
              <a:rPr lang="tr-TR" sz="1800" b="1" kern="1200" dirty="0" smtClean="0">
                <a:solidFill>
                  <a:schemeClr val="tx2"/>
                </a:solidFill>
              </a:rPr>
              <a:t>Şekil  A   :</a:t>
            </a:r>
            <a:r>
              <a:rPr lang="tr-TR" sz="1800" kern="1200" dirty="0" smtClean="0">
                <a:solidFill>
                  <a:schemeClr val="tx2"/>
                </a:solidFill>
              </a:rPr>
              <a:t>Soğan  kök ucunda  bölünmekte    </a:t>
            </a:r>
            <a:r>
              <a:rPr lang="tr-TR" sz="1800" b="1" kern="1200" dirty="0" smtClean="0">
                <a:solidFill>
                  <a:schemeClr val="tx2"/>
                </a:solidFill>
              </a:rPr>
              <a:t>Şekil B: </a:t>
            </a:r>
            <a:r>
              <a:rPr lang="tr-TR" sz="1800" kern="1200" dirty="0" smtClean="0">
                <a:solidFill>
                  <a:schemeClr val="tx2"/>
                </a:solidFill>
              </a:rPr>
              <a:t>Sitoplazmada  dağılmış</a:t>
            </a:r>
          </a:p>
          <a:p>
            <a:pPr>
              <a:defRPr/>
            </a:pPr>
            <a:r>
              <a:rPr lang="tr-TR" sz="1800" kern="1200" dirty="0" smtClean="0">
                <a:solidFill>
                  <a:schemeClr val="tx2"/>
                </a:solidFill>
              </a:rPr>
              <a:t>olan hücrede  kromozomlar                            ribozomlar                                                                                                                     </a:t>
            </a:r>
          </a:p>
          <a:p>
            <a:pPr>
              <a:defRPr/>
            </a:pPr>
            <a:r>
              <a:rPr lang="tr-TR" sz="1800" kern="1200" dirty="0" smtClean="0">
                <a:solidFill>
                  <a:schemeClr val="tx2"/>
                </a:solidFill>
              </a:rPr>
              <a:t>(Işık mikroskobundan alınan görüntü).</a:t>
            </a:r>
          </a:p>
          <a:p>
            <a:pPr>
              <a:defRPr/>
            </a:pPr>
            <a:endParaRPr lang="tr-TR" dirty="0"/>
          </a:p>
        </p:txBody>
      </p:sp>
      <p:pic>
        <p:nvPicPr>
          <p:cNvPr id="59396" name="Picture 4" descr="FİGURE 5-5"/>
          <p:cNvPicPr>
            <a:picLocks noChangeAspect="1" noChangeArrowheads="1"/>
          </p:cNvPicPr>
          <p:nvPr/>
        </p:nvPicPr>
        <p:blipFill>
          <a:blip r:embed="rId3" cstate="print"/>
          <a:srcRect/>
          <a:stretch>
            <a:fillRect/>
          </a:stretch>
        </p:blipFill>
        <p:spPr bwMode="auto">
          <a:xfrm>
            <a:off x="1042988" y="1268413"/>
            <a:ext cx="3200400" cy="2828925"/>
          </a:xfrm>
          <a:prstGeom prst="rect">
            <a:avLst/>
          </a:prstGeom>
          <a:noFill/>
          <a:ln w="9525">
            <a:noFill/>
            <a:miter lim="800000"/>
            <a:headEnd/>
            <a:tailEnd/>
          </a:ln>
        </p:spPr>
      </p:pic>
      <p:pic>
        <p:nvPicPr>
          <p:cNvPr id="59397" name="Picture 5" descr="FİGURE 5-7"/>
          <p:cNvPicPr>
            <a:picLocks noChangeAspect="1" noChangeArrowheads="1"/>
          </p:cNvPicPr>
          <p:nvPr/>
        </p:nvPicPr>
        <p:blipFill>
          <a:blip r:embed="rId4" cstate="print"/>
          <a:srcRect/>
          <a:stretch>
            <a:fillRect/>
          </a:stretch>
        </p:blipFill>
        <p:spPr bwMode="auto">
          <a:xfrm>
            <a:off x="4787900" y="1412875"/>
            <a:ext cx="3181350" cy="2476500"/>
          </a:xfrm>
          <a:prstGeom prst="rect">
            <a:avLst/>
          </a:prstGeom>
          <a:noFill/>
          <a:ln w="9525">
            <a:noFill/>
            <a:miter lim="800000"/>
            <a:headEnd/>
            <a:tailEnd/>
          </a:ln>
        </p:spPr>
      </p:pic>
    </p:spTree>
  </p:cSld>
  <p:clrMapOvr>
    <a:masterClrMapping/>
  </p:clrMapOvr>
  <p:transition>
    <p:cover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0" y="228600"/>
            <a:ext cx="7772400" cy="752475"/>
          </a:xfrm>
        </p:spPr>
        <p:txBody>
          <a:bodyPr/>
          <a:lstStyle/>
          <a:p>
            <a:pPr>
              <a:defRPr/>
            </a:pPr>
            <a:r>
              <a:rPr lang="tr-TR" sz="2000" b="1" dirty="0" err="1" smtClean="0"/>
              <a:t>Endoplazmik</a:t>
            </a:r>
            <a:r>
              <a:rPr lang="tr-TR" sz="2000" b="1" dirty="0" smtClean="0"/>
              <a:t> </a:t>
            </a:r>
            <a:r>
              <a:rPr lang="tr-TR" sz="2000" b="1" dirty="0" err="1" smtClean="0"/>
              <a:t>Retikulum</a:t>
            </a:r>
            <a:r>
              <a:rPr lang="tr-TR" sz="2000" b="1" dirty="0" smtClean="0"/>
              <a:t>, </a:t>
            </a:r>
            <a:r>
              <a:rPr lang="tr-TR" sz="2000" b="1" dirty="0" err="1" smtClean="0"/>
              <a:t>Golgi</a:t>
            </a:r>
            <a:r>
              <a:rPr lang="tr-TR" sz="2000" b="1" dirty="0" smtClean="0"/>
              <a:t> ve </a:t>
            </a:r>
            <a:r>
              <a:rPr lang="tr-TR" sz="2000" b="1" dirty="0" err="1" smtClean="0"/>
              <a:t>Lizozom</a:t>
            </a:r>
            <a:endParaRPr lang="tr-TR" sz="2000" b="1" dirty="0"/>
          </a:p>
        </p:txBody>
      </p:sp>
      <p:sp>
        <p:nvSpPr>
          <p:cNvPr id="3" name="İçerik Yer Tutucusu 2"/>
          <p:cNvSpPr>
            <a:spLocks noGrp="1"/>
          </p:cNvSpPr>
          <p:nvPr>
            <p:ph idx="1"/>
          </p:nvPr>
        </p:nvSpPr>
        <p:spPr/>
        <p:txBody>
          <a:bodyPr/>
          <a:lstStyle/>
          <a:p>
            <a:pPr>
              <a:defRPr/>
            </a:pPr>
            <a:endParaRPr lang="tr-TR" dirty="0"/>
          </a:p>
        </p:txBody>
      </p:sp>
      <p:pic>
        <p:nvPicPr>
          <p:cNvPr id="60420" name="Picture 4" descr="FİGURE 5-8"/>
          <p:cNvPicPr>
            <a:picLocks noChangeAspect="1" noChangeArrowheads="1"/>
          </p:cNvPicPr>
          <p:nvPr/>
        </p:nvPicPr>
        <p:blipFill>
          <a:blip r:embed="rId3" cstate="print"/>
          <a:srcRect/>
          <a:stretch>
            <a:fillRect/>
          </a:stretch>
        </p:blipFill>
        <p:spPr bwMode="auto">
          <a:xfrm>
            <a:off x="2051050" y="1412875"/>
            <a:ext cx="4379913" cy="2565400"/>
          </a:xfrm>
          <a:prstGeom prst="rect">
            <a:avLst/>
          </a:prstGeom>
          <a:noFill/>
          <a:ln w="9525">
            <a:noFill/>
            <a:miter lim="800000"/>
            <a:headEnd/>
            <a:tailEnd/>
          </a:ln>
        </p:spPr>
      </p:pic>
      <p:pic>
        <p:nvPicPr>
          <p:cNvPr id="60421" name="Picture 5" descr="D:\b101genelbiyoloji\genelbiyoFEN\FİGURE 5-9.jpg"/>
          <p:cNvPicPr>
            <a:picLocks noChangeAspect="1" noChangeArrowheads="1"/>
          </p:cNvPicPr>
          <p:nvPr/>
        </p:nvPicPr>
        <p:blipFill>
          <a:blip r:embed="rId4" cstate="print"/>
          <a:srcRect/>
          <a:stretch>
            <a:fillRect/>
          </a:stretch>
        </p:blipFill>
        <p:spPr bwMode="auto">
          <a:xfrm>
            <a:off x="2124075" y="4005263"/>
            <a:ext cx="4067175" cy="2055812"/>
          </a:xfrm>
          <a:prstGeom prst="rect">
            <a:avLst/>
          </a:prstGeom>
          <a:noFill/>
          <a:ln w="9525">
            <a:noFill/>
            <a:miter lim="800000"/>
            <a:headEnd/>
            <a:tailEnd/>
          </a:ln>
        </p:spPr>
      </p:pic>
    </p:spTree>
  </p:cSld>
  <p:clrMapOvr>
    <a:masterClrMapping/>
  </p:clrMapOvr>
  <p:transition>
    <p:cover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endParaRPr lang="tr-TR"/>
          </a:p>
        </p:txBody>
      </p:sp>
      <p:sp>
        <p:nvSpPr>
          <p:cNvPr id="3" name="İçerik Yer Tutucusu 2"/>
          <p:cNvSpPr>
            <a:spLocks noGrp="1"/>
          </p:cNvSpPr>
          <p:nvPr>
            <p:ph idx="1"/>
          </p:nvPr>
        </p:nvSpPr>
        <p:spPr/>
        <p:txBody>
          <a:bodyPr/>
          <a:lstStyle/>
          <a:p>
            <a:pPr>
              <a:defRPr/>
            </a:pPr>
            <a:r>
              <a:rPr lang="tr-TR" sz="2800" b="1" dirty="0" err="1" smtClean="0">
                <a:solidFill>
                  <a:schemeClr val="tx2"/>
                </a:solidFill>
              </a:rPr>
              <a:t>Vakuoller</a:t>
            </a:r>
            <a:r>
              <a:rPr lang="tr-TR" sz="2800" b="1" dirty="0" smtClean="0">
                <a:solidFill>
                  <a:schemeClr val="tx2"/>
                </a:solidFill>
              </a:rPr>
              <a:t>, Su miktarının Ayarlanması, Destek ve Depolama Gibi  Pek Çok Fonksiyonlara Sahiptirler</a:t>
            </a:r>
          </a:p>
          <a:p>
            <a:pPr>
              <a:defRPr/>
            </a:pPr>
            <a:endParaRPr lang="tr-TR" b="1" dirty="0" smtClean="0">
              <a:solidFill>
                <a:schemeClr val="tx2"/>
              </a:solidFill>
            </a:endParaRPr>
          </a:p>
          <a:p>
            <a:pPr>
              <a:defRPr/>
            </a:pPr>
            <a:r>
              <a:rPr lang="tr-TR" sz="2800" dirty="0" smtClean="0">
                <a:solidFill>
                  <a:schemeClr val="tx2"/>
                </a:solidFill>
              </a:rPr>
              <a:t>Her hücre materyal yapmak, çevreden maddeleri toplamak , bazı maddeleri atmak , hareket etmek ve üremek için  çok büyük enerjiye ihtiyaç duyar.</a:t>
            </a:r>
          </a:p>
          <a:p>
            <a:pPr>
              <a:defRPr/>
            </a:pPr>
            <a:r>
              <a:rPr lang="tr-TR" sz="2800" dirty="0" smtClean="0">
                <a:solidFill>
                  <a:schemeClr val="tx2"/>
                </a:solidFill>
              </a:rPr>
              <a:t>Enerji sağlayan yapılar </a:t>
            </a:r>
            <a:r>
              <a:rPr lang="tr-TR" sz="2800" b="1" dirty="0" smtClean="0">
                <a:solidFill>
                  <a:schemeClr val="tx2"/>
                </a:solidFill>
              </a:rPr>
              <a:t> kloroplastlar </a:t>
            </a:r>
            <a:r>
              <a:rPr lang="tr-TR" sz="2800" dirty="0" smtClean="0">
                <a:solidFill>
                  <a:schemeClr val="tx2"/>
                </a:solidFill>
              </a:rPr>
              <a:t>ve </a:t>
            </a:r>
            <a:r>
              <a:rPr lang="tr-TR" sz="2800" b="1" dirty="0" smtClean="0">
                <a:solidFill>
                  <a:schemeClr val="tx2"/>
                </a:solidFill>
              </a:rPr>
              <a:t>mitokondri’</a:t>
            </a:r>
            <a:r>
              <a:rPr lang="tr-TR" sz="2800" dirty="0" smtClean="0">
                <a:solidFill>
                  <a:schemeClr val="tx2"/>
                </a:solidFill>
              </a:rPr>
              <a:t>lerdir</a:t>
            </a:r>
            <a:endParaRPr lang="tr-TR" dirty="0" smtClean="0"/>
          </a:p>
          <a:p>
            <a:pPr>
              <a:defRPr/>
            </a:pPr>
            <a:endParaRPr lang="tr-TR" b="1" dirty="0">
              <a:solidFill>
                <a:schemeClr val="tx2"/>
              </a:solidFill>
            </a:endParaRPr>
          </a:p>
        </p:txBody>
      </p:sp>
    </p:spTree>
  </p:cSld>
  <p:clrMapOvr>
    <a:masterClrMapping/>
  </p:clrMapOvr>
  <p:transition>
    <p:cover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sz="2800" dirty="0" err="1" smtClean="0"/>
              <a:t>Mitokondriyal</a:t>
            </a:r>
            <a:r>
              <a:rPr lang="tr-TR" sz="2800" dirty="0" smtClean="0"/>
              <a:t> </a:t>
            </a:r>
            <a:r>
              <a:rPr lang="tr-TR" sz="2800" dirty="0" err="1" smtClean="0"/>
              <a:t>membranlar</a:t>
            </a:r>
            <a:r>
              <a:rPr lang="tr-TR" sz="2800" dirty="0" smtClean="0"/>
              <a:t>  iki sıvı dolu alanı çevreler:İç ve dış </a:t>
            </a:r>
            <a:r>
              <a:rPr lang="tr-TR" sz="2800" dirty="0" err="1" smtClean="0"/>
              <a:t>membranlar</a:t>
            </a:r>
            <a:r>
              <a:rPr lang="tr-TR" sz="2800" dirty="0" smtClean="0"/>
              <a:t> arasındaki </a:t>
            </a:r>
            <a:r>
              <a:rPr lang="tr-TR" sz="2800" b="1" dirty="0" err="1" smtClean="0"/>
              <a:t>membran</a:t>
            </a:r>
            <a:r>
              <a:rPr lang="tr-TR" sz="2800" b="1" dirty="0" smtClean="0"/>
              <a:t> arası kısım</a:t>
            </a:r>
            <a:r>
              <a:rPr lang="tr-TR" sz="2800" dirty="0" smtClean="0"/>
              <a:t> ve iç </a:t>
            </a:r>
            <a:r>
              <a:rPr lang="tr-TR" sz="2800" dirty="0" err="1" smtClean="0"/>
              <a:t>membran</a:t>
            </a:r>
            <a:r>
              <a:rPr lang="tr-TR" sz="2800" dirty="0" smtClean="0"/>
              <a:t> içinde kalan iç kısım veya </a:t>
            </a:r>
            <a:r>
              <a:rPr lang="tr-TR" sz="2800" b="1" dirty="0" err="1" smtClean="0"/>
              <a:t>matriks</a:t>
            </a:r>
            <a:endParaRPr lang="tr-TR" sz="2800" dirty="0"/>
          </a:p>
        </p:txBody>
      </p:sp>
      <p:pic>
        <p:nvPicPr>
          <p:cNvPr id="62467" name="Picture 4" descr="D:\b101genelbiyoloji\genelbiyoFEN\FİGURE 5-13b.JPG"/>
          <p:cNvPicPr>
            <a:picLocks noGrp="1" noChangeAspect="1" noChangeArrowheads="1"/>
          </p:cNvPicPr>
          <p:nvPr>
            <p:ph idx="1"/>
          </p:nvPr>
        </p:nvPicPr>
        <p:blipFill>
          <a:blip r:embed="rId2" cstate="print"/>
          <a:srcRect/>
          <a:stretch>
            <a:fillRect/>
          </a:stretch>
        </p:blipFill>
        <p:spPr>
          <a:xfrm>
            <a:off x="1316038" y="2179638"/>
            <a:ext cx="6511925" cy="3378200"/>
          </a:xfrm>
          <a:noFill/>
        </p:spPr>
      </p:pic>
    </p:spTree>
  </p:cSld>
  <p:clrMapOvr>
    <a:masterClrMapping/>
  </p:clrMapOvr>
  <p:transition>
    <p:cover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just">
              <a:defRPr/>
            </a:pPr>
            <a:r>
              <a:rPr lang="tr-TR" sz="2800" b="1" dirty="0" smtClean="0"/>
              <a:t/>
            </a:r>
            <a:br>
              <a:rPr lang="tr-TR" sz="2800" b="1" dirty="0" smtClean="0"/>
            </a:br>
            <a:r>
              <a:rPr lang="tr-TR" sz="2800" b="1" dirty="0" smtClean="0"/>
              <a:t/>
            </a:r>
            <a:br>
              <a:rPr lang="tr-TR" sz="2800" b="1" dirty="0" smtClean="0"/>
            </a:br>
            <a:r>
              <a:rPr lang="tr-TR" sz="2800" b="1" dirty="0" smtClean="0"/>
              <a:t>Kloroplastlar, Fotosentezin Meydana Geldiği Yerlerdir</a:t>
            </a:r>
            <a:br>
              <a:rPr lang="tr-TR" sz="2800" b="1" dirty="0" smtClean="0"/>
            </a:br>
            <a:r>
              <a:rPr lang="tr-TR" sz="2800" dirty="0" smtClean="0"/>
              <a:t>Kloroplastlar, </a:t>
            </a:r>
            <a:r>
              <a:rPr lang="tr-TR" sz="2800" dirty="0" err="1" smtClean="0"/>
              <a:t>fotosentetik</a:t>
            </a:r>
            <a:r>
              <a:rPr lang="tr-TR" sz="2800" dirty="0" smtClean="0"/>
              <a:t> </a:t>
            </a:r>
            <a:r>
              <a:rPr lang="tr-TR" sz="2800" dirty="0" err="1" smtClean="0"/>
              <a:t>protistlerin</a:t>
            </a:r>
            <a:r>
              <a:rPr lang="tr-TR" sz="2800" dirty="0" smtClean="0"/>
              <a:t> ve bitkilerin  </a:t>
            </a:r>
            <a:r>
              <a:rPr lang="tr-TR" sz="2800" dirty="0" err="1" smtClean="0"/>
              <a:t>ökaryotik</a:t>
            </a:r>
            <a:r>
              <a:rPr lang="tr-TR" sz="2800" dirty="0" smtClean="0"/>
              <a:t> hücrelerinde  fotosentezin yapıldığı , çift </a:t>
            </a:r>
            <a:r>
              <a:rPr lang="tr-TR" sz="2800" dirty="0" err="1" smtClean="0"/>
              <a:t>membranla</a:t>
            </a:r>
            <a:r>
              <a:rPr lang="tr-TR" sz="2800" dirty="0" smtClean="0"/>
              <a:t> çevrelenmiş özel </a:t>
            </a:r>
            <a:r>
              <a:rPr lang="tr-TR" sz="2800" dirty="0" err="1" smtClean="0"/>
              <a:t>organellerdir</a:t>
            </a:r>
            <a:endParaRPr lang="tr-TR" sz="2800" dirty="0"/>
          </a:p>
        </p:txBody>
      </p:sp>
      <p:pic>
        <p:nvPicPr>
          <p:cNvPr id="63491" name="Picture 4" descr="D:\b101genelbiyoloji\genelbiyoFEN\FİGURE 5-14.jpg"/>
          <p:cNvPicPr>
            <a:picLocks noGrp="1" noChangeAspect="1" noChangeArrowheads="1"/>
          </p:cNvPicPr>
          <p:nvPr>
            <p:ph idx="1"/>
          </p:nvPr>
        </p:nvPicPr>
        <p:blipFill>
          <a:blip r:embed="rId2" cstate="print"/>
          <a:srcRect/>
          <a:stretch>
            <a:fillRect/>
          </a:stretch>
        </p:blipFill>
        <p:spPr>
          <a:xfrm>
            <a:off x="1547813" y="2357438"/>
            <a:ext cx="6276975" cy="3135312"/>
          </a:xfrm>
          <a:noFill/>
        </p:spPr>
      </p:pic>
    </p:spTree>
  </p:cSld>
  <p:clrMapOvr>
    <a:masterClrMapping/>
  </p:clrMapOvr>
  <p:transition>
    <p:cover dir="d"/>
  </p:transition>
</p:sld>
</file>

<file path=ppt/theme/theme1.xml><?xml version="1.0" encoding="utf-8"?>
<a:theme xmlns:a="http://schemas.openxmlformats.org/drawingml/2006/main" name="Mavi Köşegen">
  <a:themeElements>
    <a:clrScheme name="Mavi Köşegen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Mavi Köşegen">
      <a:majorFont>
        <a:latin typeface="Times New Roman"/>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Pct val="7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Pct val="7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Mavi Köşegen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Mavi Köşegen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Mavi Köşegen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Mavi Köşegen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2366</TotalTime>
  <Words>480</Words>
  <Application>Microsoft Office PowerPoint</Application>
  <PresentationFormat>Ekran Gösterisi (4:3)</PresentationFormat>
  <Paragraphs>65</Paragraphs>
  <Slides>21</Slides>
  <Notes>5</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21</vt:i4>
      </vt:variant>
    </vt:vector>
  </HeadingPairs>
  <TitlesOfParts>
    <vt:vector size="26" baseType="lpstr">
      <vt:lpstr>Times New Roman</vt:lpstr>
      <vt:lpstr>Wingdings</vt:lpstr>
      <vt:lpstr>Arial</vt:lpstr>
      <vt:lpstr>Symbol</vt:lpstr>
      <vt:lpstr>Mavi Köşegen</vt:lpstr>
      <vt:lpstr>Slayt 1</vt:lpstr>
      <vt:lpstr>                     A                                                                  B  ŞEKİL A :Prokaryotik hücrenin                  ŞEKİL B: Ökaryotik hücrenin kompleks (Escherichia coli bakterisi) iç yapısı            iç yapısı  </vt:lpstr>
      <vt:lpstr>Ökaryotik Hücreler</vt:lpstr>
      <vt:lpstr>Nukleus Zarı, Materyallerin Seçici Değişimini Yapar</vt:lpstr>
      <vt:lpstr>Slayt 5</vt:lpstr>
      <vt:lpstr>Endoplazmik Retikulum, Golgi ve Lizozom</vt:lpstr>
      <vt:lpstr>Slayt 7</vt:lpstr>
      <vt:lpstr>Mitokondriyal membranlar  iki sıvı dolu alanı çevreler:İç ve dış membranlar arasındaki membran arası kısım ve iç membran içinde kalan iç kısım veya matriks</vt:lpstr>
      <vt:lpstr>  Kloroplastlar, Fotosentezin Meydana Geldiği Yerlerdir Kloroplastlar, fotosentetik protistlerin ve bitkilerin  ökaryotik hücrelerinde  fotosentezin yapıldığı , çift membranla çevrelenmiş özel organellerdir</vt:lpstr>
      <vt:lpstr>Hücre İskeleti  Hücreye Şekil, Destek  Ve Hareket Sağlar</vt:lpstr>
      <vt:lpstr>Siller Ve Kamçılar Hücreyi Hareket Ettirir Siller ve kamçılar  plazma membranının uzantılarıdır. Her sil veya kamçı, 9 adet birbirine birleşmiş  mikrotübüll çiftlerinin oluşturduğu  bir halka ve  halkanın merkezinde birleşmemiş  bir çift mikrotübülden oluşmuştur. (9+2 şeklinde).</vt:lpstr>
      <vt:lpstr>FOTOSENTEZ  (GÜNEŞ ENERJİSİNİN YAKALANMASI) </vt:lpstr>
      <vt:lpstr>Slayt 13</vt:lpstr>
      <vt:lpstr>1.Işığa Bağlı Reaksiyonlarda, tilakoid membranlarda bulunan  klorofil ve  diğer moleküller  tarafından  güneş ışığının enerjisi yakalanır ve   enerji taşıyan moleküllerde(ATP ve NADPH) kimyasal enerjiye dönüştürülür. 2. Işığa Bağlı Olmayan  Reaksiyonlarda, stromadaki. enzimler, glukoz ve diğer organik moleküllerin  sentezini yapmak için   taşıyıcı moleküllerin  kimyasal enerjisini kullanırlar </vt:lpstr>
      <vt:lpstr>Her ışığı-alan kompleks, 300 klorofil molekülü ile, aksesuar pigment moleküllerinden  oluşur. Bu moleküller ışığı  absorbe eder ve reaksiyon merkezi olarak  isimlendirilen özel bir klorofil molekülüne ışığı iletir</vt:lpstr>
      <vt:lpstr>Slayt 16</vt:lpstr>
      <vt:lpstr>Şekil         : C3 ve C4 bitkilerinin mukayesesi. </vt:lpstr>
      <vt:lpstr> ENERJİNİN AÇIĞA ÇIKARILMASI: GLİKOLİZİS VE HÜCRE SOLUNUMU</vt:lpstr>
      <vt:lpstr>Slayt 19</vt:lpstr>
      <vt:lpstr>Slayt 20</vt:lpstr>
      <vt:lpstr>Slayt 21</vt:lpstr>
    </vt:vector>
  </TitlesOfParts>
  <Manager>sulun</Manager>
  <Company>U of A - Plant Pathology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Abiotic diseases</dc:title>
  <dc:subject>dayanıklılık</dc:subject>
  <dc:creator>Craig Rothrock</dc:creator>
  <cp:keywords>host defenses</cp:keywords>
  <cp:lastModifiedBy>CASPER</cp:lastModifiedBy>
  <cp:revision>108</cp:revision>
  <dcterms:created xsi:type="dcterms:W3CDTF">2000-10-20T01:23:30Z</dcterms:created>
  <dcterms:modified xsi:type="dcterms:W3CDTF">2018-01-05T10:50:02Z</dcterms:modified>
  <cp:category>powerpoint</cp:category>
</cp:coreProperties>
</file>