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3" r:id="rId7"/>
    <p:sldId id="266"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4.xml"/><Relationship Id="rId4" Type="http://schemas.openxmlformats.org/officeDocument/2006/relationships/image" Target="../media/image1.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4" name="9 Dik Üçgen"/>
          <p:cNvSpPr/>
          <p:nvPr/>
        </p:nvSpPr>
        <p:spPr>
          <a:xfrm>
            <a:off x="0" y="4664075"/>
            <a:ext cx="12200467"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grpSp>
        <p:nvGrpSpPr>
          <p:cNvPr id="5" name="15 Grup"/>
          <p:cNvGrpSpPr>
            <a:grpSpLocks/>
          </p:cNvGrpSpPr>
          <p:nvPr/>
        </p:nvGrpSpPr>
        <p:grpSpPr bwMode="auto">
          <a:xfrm>
            <a:off x="-4233" y="4953000"/>
            <a:ext cx="12196233" cy="1911350"/>
            <a:chOff x="-3765" y="4832896"/>
            <a:chExt cx="9147765" cy="2032192"/>
          </a:xfrm>
        </p:grpSpPr>
        <p:sp>
          <p:nvSpPr>
            <p:cNvPr id="6" name="6 Serbest Form"/>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7" name="7 Serbest Form"/>
            <p:cNvSpPr>
              <a:spLocks/>
            </p:cNvSpPr>
            <p:nvPr/>
          </p:nvSpPr>
          <p:spPr bwMode="auto">
            <a:xfrm>
              <a:off x="35926" y="5135025"/>
              <a:ext cx="9108074" cy="838869"/>
            </a:xfrm>
            <a:custGeom>
              <a:avLst/>
              <a:gdLst>
                <a:gd name="T0" fmla="*/ 0 w 5760"/>
                <a:gd name="T1" fmla="*/ 0 h 528"/>
                <a:gd name="T2" fmla="*/ 2147483646 w 5760"/>
                <a:gd name="T3" fmla="*/ 0 h 528"/>
                <a:gd name="T4" fmla="*/ 2147483646 w 5760"/>
                <a:gd name="T5" fmla="*/ 2147483646 h 528"/>
                <a:gd name="T6" fmla="*/ 2147483646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8"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0"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8 Başlık"/>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17" name="16 Alt Başlık"/>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11" name="29 Veri Yer Tutucusu"/>
          <p:cNvSpPr>
            <a:spLocks noGrp="1"/>
          </p:cNvSpPr>
          <p:nvPr>
            <p:ph type="dt" sz="half" idx="10"/>
          </p:nvPr>
        </p:nvSpPr>
        <p:spPr/>
        <p:txBody>
          <a:bodyPr/>
          <a:lstStyle>
            <a:lvl1pPr>
              <a:defRPr>
                <a:solidFill>
                  <a:srgbClr val="FFFFFF"/>
                </a:solidFill>
              </a:defRPr>
            </a:lvl1pPr>
          </a:lstStyle>
          <a:p>
            <a:pPr>
              <a:defRPr/>
            </a:pPr>
            <a:fld id="{E2E7DB8E-43A4-46F6-8971-49B365F4FB17}" type="datetimeFigureOut">
              <a:rPr lang="tr-TR"/>
              <a:pPr>
                <a:defRPr/>
              </a:pPr>
              <a:t>8.01.2020</a:t>
            </a:fld>
            <a:endParaRPr lang="tr-TR"/>
          </a:p>
        </p:txBody>
      </p:sp>
      <p:sp>
        <p:nvSpPr>
          <p:cNvPr id="12" name="18 Altbilgi Yer Tutucusu"/>
          <p:cNvSpPr>
            <a:spLocks noGrp="1"/>
          </p:cNvSpPr>
          <p:nvPr>
            <p:ph type="ftr" sz="quarter" idx="11"/>
          </p:nvPr>
        </p:nvSpPr>
        <p:spPr/>
        <p:txBody>
          <a:bodyPr/>
          <a:lstStyle>
            <a:lvl1pPr>
              <a:defRPr>
                <a:solidFill>
                  <a:schemeClr val="accent1">
                    <a:tint val="20000"/>
                  </a:schemeClr>
                </a:solidFill>
              </a:defRPr>
            </a:lvl1pPr>
            <a:extLst/>
          </a:lstStyle>
          <a:p>
            <a:pPr>
              <a:defRPr/>
            </a:pPr>
            <a:endParaRPr lang="tr-TR"/>
          </a:p>
        </p:txBody>
      </p:sp>
      <p:sp>
        <p:nvSpPr>
          <p:cNvPr id="13" name="26 Slayt Numarası Yer Tutucusu"/>
          <p:cNvSpPr>
            <a:spLocks noGrp="1"/>
          </p:cNvSpPr>
          <p:nvPr>
            <p:ph type="sldNum" sz="quarter" idx="12"/>
          </p:nvPr>
        </p:nvSpPr>
        <p:spPr/>
        <p:txBody>
          <a:bodyPr/>
          <a:lstStyle>
            <a:lvl1pPr>
              <a:defRPr>
                <a:solidFill>
                  <a:srgbClr val="FFFFFF"/>
                </a:solidFill>
              </a:defRPr>
            </a:lvl1pPr>
          </a:lstStyle>
          <a:p>
            <a:pPr>
              <a:defRPr/>
            </a:pPr>
            <a:fld id="{6EBFD9A1-7E83-454A-8240-634097F51E80}" type="slidenum">
              <a:rPr lang="tr-TR" altLang="tr-TR"/>
              <a:pPr>
                <a:defRPr/>
              </a:pPr>
              <a:t>‹#›</a:t>
            </a:fld>
            <a:endParaRPr lang="tr-TR" altLang="tr-TR"/>
          </a:p>
        </p:txBody>
      </p:sp>
    </p:spTree>
    <p:extLst>
      <p:ext uri="{BB962C8B-B14F-4D97-AF65-F5344CB8AC3E}">
        <p14:creationId xmlns:p14="http://schemas.microsoft.com/office/powerpoint/2010/main" val="2530900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1481330"/>
            <a:ext cx="10972800" cy="438607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AD15AB9A-6E9A-4487-B104-20F0543AA014}"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04C5813E-EAE2-4401-8E98-CC0EA6A26E4E}" type="slidenum">
              <a:rPr lang="tr-TR" altLang="tr-TR"/>
              <a:pPr>
                <a:defRPr/>
              </a:pPr>
              <a:t>‹#›</a:t>
            </a:fld>
            <a:endParaRPr lang="tr-TR" altLang="tr-TR"/>
          </a:p>
        </p:txBody>
      </p:sp>
    </p:spTree>
    <p:extLst>
      <p:ext uri="{BB962C8B-B14F-4D97-AF65-F5344CB8AC3E}">
        <p14:creationId xmlns:p14="http://schemas.microsoft.com/office/powerpoint/2010/main" val="2909207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9125351" y="274641"/>
            <a:ext cx="2369960" cy="5592761"/>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274641"/>
            <a:ext cx="8432800" cy="559276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73725D14-82CC-462B-8843-683697CE82F0}"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8E486B52-622D-4B77-BF4F-D978D9B96E66}" type="slidenum">
              <a:rPr lang="tr-TR" altLang="tr-TR"/>
              <a:pPr>
                <a:defRPr/>
              </a:pPr>
              <a:t>‹#›</a:t>
            </a:fld>
            <a:endParaRPr lang="tr-TR" altLang="tr-TR"/>
          </a:p>
        </p:txBody>
      </p:sp>
    </p:spTree>
    <p:extLst>
      <p:ext uri="{BB962C8B-B14F-4D97-AF65-F5344CB8AC3E}">
        <p14:creationId xmlns:p14="http://schemas.microsoft.com/office/powerpoint/2010/main" val="2560625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152400"/>
            <a:ext cx="9160933" cy="16002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9144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6146800" y="1828800"/>
            <a:ext cx="5029200" cy="3657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6" name="Rectangle 6"/>
          <p:cNvSpPr>
            <a:spLocks noGrp="1" noChangeArrowheads="1"/>
          </p:cNvSpPr>
          <p:nvPr>
            <p:ph type="ftr" sz="quarter" idx="11"/>
          </p:nvPr>
        </p:nvSpPr>
        <p:spPr/>
        <p:txBody>
          <a:bodyPr/>
          <a:lstStyle>
            <a:lvl1pPr>
              <a:defRPr/>
            </a:lvl1pPr>
          </a:lstStyle>
          <a:p>
            <a:pPr>
              <a:defRPr/>
            </a:pPr>
            <a:endParaRPr lang="tr-TR"/>
          </a:p>
        </p:txBody>
      </p:sp>
      <p:sp>
        <p:nvSpPr>
          <p:cNvPr id="7" name="Rectangle 7"/>
          <p:cNvSpPr>
            <a:spLocks noGrp="1" noChangeArrowheads="1"/>
          </p:cNvSpPr>
          <p:nvPr>
            <p:ph type="sldNum" sz="quarter" idx="12"/>
          </p:nvPr>
        </p:nvSpPr>
        <p:spPr/>
        <p:txBody>
          <a:bodyPr/>
          <a:lstStyle>
            <a:lvl1pPr>
              <a:defRPr/>
            </a:lvl1pPr>
          </a:lstStyle>
          <a:p>
            <a:pPr>
              <a:defRPr/>
            </a:pPr>
            <a:fld id="{9E2248F2-0EA1-4AAD-BF00-D55880EAF405}" type="slidenum">
              <a:rPr lang="tr-TR" altLang="tr-TR"/>
              <a:pPr>
                <a:defRPr/>
              </a:pPr>
              <a:t>‹#›</a:t>
            </a:fld>
            <a:endParaRPr lang="tr-TR" altLang="tr-TR"/>
          </a:p>
        </p:txBody>
      </p:sp>
    </p:spTree>
    <p:extLst>
      <p:ext uri="{BB962C8B-B14F-4D97-AF65-F5344CB8AC3E}">
        <p14:creationId xmlns:p14="http://schemas.microsoft.com/office/powerpoint/2010/main" val="487894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cSld name="Başlık, 4 İçerik">
    <p:spTree>
      <p:nvGrpSpPr>
        <p:cNvPr id="1" name=""/>
        <p:cNvGrpSpPr/>
        <p:nvPr/>
      </p:nvGrpSpPr>
      <p:grpSpPr>
        <a:xfrm>
          <a:off x="0" y="0"/>
          <a:ext cx="0" cy="0"/>
          <a:chOff x="0" y="0"/>
          <a:chExt cx="0" cy="0"/>
        </a:xfrm>
      </p:grpSpPr>
      <p:sp>
        <p:nvSpPr>
          <p:cNvPr id="2" name="1 Başlık"/>
          <p:cNvSpPr>
            <a:spLocks noGrp="1"/>
          </p:cNvSpPr>
          <p:nvPr>
            <p:ph type="title" sz="quarter"/>
          </p:nvPr>
        </p:nvSpPr>
        <p:spPr>
          <a:xfrm>
            <a:off x="914400" y="152400"/>
            <a:ext cx="9160933" cy="1600200"/>
          </a:xfrm>
        </p:spPr>
        <p:txBody>
          <a:bodyPr/>
          <a:lstStyle/>
          <a:p>
            <a:r>
              <a:rPr lang="tr-TR" smtClean="0"/>
              <a:t>Asıl başlık stili için tıklatın</a:t>
            </a:r>
            <a:endParaRPr lang="tr-TR"/>
          </a:p>
        </p:txBody>
      </p:sp>
      <p:sp>
        <p:nvSpPr>
          <p:cNvPr id="3" name="2 İçerik Yer Tutucusu"/>
          <p:cNvSpPr>
            <a:spLocks noGrp="1"/>
          </p:cNvSpPr>
          <p:nvPr>
            <p:ph sz="quarter" idx="1"/>
          </p:nvPr>
        </p:nvSpPr>
        <p:spPr>
          <a:xfrm>
            <a:off x="9144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6146800" y="1828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9144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İçerik Yer Tutucusu"/>
          <p:cNvSpPr>
            <a:spLocks noGrp="1"/>
          </p:cNvSpPr>
          <p:nvPr>
            <p:ph sz="quarter" idx="4"/>
          </p:nvPr>
        </p:nvSpPr>
        <p:spPr>
          <a:xfrm>
            <a:off x="6146800" y="3733800"/>
            <a:ext cx="5029200" cy="17526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8" name="Rectangle 6"/>
          <p:cNvSpPr>
            <a:spLocks noGrp="1" noChangeArrowheads="1"/>
          </p:cNvSpPr>
          <p:nvPr>
            <p:ph type="ftr" sz="quarter" idx="11"/>
          </p:nvPr>
        </p:nvSpPr>
        <p:spPr/>
        <p:txBody>
          <a:bodyPr/>
          <a:lstStyle>
            <a:lvl1pPr>
              <a:defRPr/>
            </a:lvl1pPr>
          </a:lstStyle>
          <a:p>
            <a:pPr>
              <a:defRPr/>
            </a:pPr>
            <a:endParaRPr lang="tr-TR"/>
          </a:p>
        </p:txBody>
      </p:sp>
      <p:sp>
        <p:nvSpPr>
          <p:cNvPr id="9" name="Rectangle 7"/>
          <p:cNvSpPr>
            <a:spLocks noGrp="1" noChangeArrowheads="1"/>
          </p:cNvSpPr>
          <p:nvPr>
            <p:ph type="sldNum" sz="quarter" idx="12"/>
          </p:nvPr>
        </p:nvSpPr>
        <p:spPr/>
        <p:txBody>
          <a:bodyPr/>
          <a:lstStyle>
            <a:lvl1pPr>
              <a:defRPr/>
            </a:lvl1pPr>
          </a:lstStyle>
          <a:p>
            <a:pPr>
              <a:defRPr/>
            </a:pPr>
            <a:fld id="{7E5F80FB-EFDF-4A84-AA19-B081F919ADF5}" type="slidenum">
              <a:rPr lang="tr-TR" altLang="tr-TR"/>
              <a:pPr>
                <a:defRPr/>
              </a:pPr>
              <a:t>‹#›</a:t>
            </a:fld>
            <a:endParaRPr lang="tr-TR" altLang="tr-TR"/>
          </a:p>
        </p:txBody>
      </p:sp>
    </p:spTree>
    <p:extLst>
      <p:ext uri="{BB962C8B-B14F-4D97-AF65-F5344CB8AC3E}">
        <p14:creationId xmlns:p14="http://schemas.microsoft.com/office/powerpoint/2010/main" val="16447017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914400" y="152400"/>
            <a:ext cx="10261600" cy="53340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5"/>
          <p:cNvSpPr>
            <a:spLocks noGrp="1" noChangeArrowheads="1"/>
          </p:cNvSpPr>
          <p:nvPr>
            <p:ph type="dt" sz="half" idx="10"/>
          </p:nvPr>
        </p:nvSpPr>
        <p:spPr/>
        <p:txBody>
          <a:bodyPr/>
          <a:lstStyle>
            <a:lvl1pPr fontAlgn="auto">
              <a:spcBef>
                <a:spcPts val="0"/>
              </a:spcBef>
              <a:spcAft>
                <a:spcPts val="0"/>
              </a:spcAft>
              <a:defRPr>
                <a:latin typeface="+mn-lt"/>
                <a:ea typeface="+mn-ea"/>
                <a:cs typeface="+mn-cs"/>
              </a:defRPr>
            </a:lvl1pPr>
          </a:lstStyle>
          <a:p>
            <a:pPr>
              <a:defRPr/>
            </a:pPr>
            <a:endParaRPr lang="tr-TR"/>
          </a:p>
        </p:txBody>
      </p:sp>
      <p:sp>
        <p:nvSpPr>
          <p:cNvPr id="4" name="Rectangle 6"/>
          <p:cNvSpPr>
            <a:spLocks noGrp="1" noChangeArrowheads="1"/>
          </p:cNvSpPr>
          <p:nvPr>
            <p:ph type="ftr" sz="quarter" idx="11"/>
          </p:nvPr>
        </p:nvSpPr>
        <p:spPr/>
        <p:txBody>
          <a:bodyPr/>
          <a:lstStyle>
            <a:lvl1pPr>
              <a:defRPr/>
            </a:lvl1pPr>
          </a:lstStyle>
          <a:p>
            <a:pPr>
              <a:defRPr/>
            </a:pPr>
            <a:endParaRPr lang="tr-TR"/>
          </a:p>
        </p:txBody>
      </p:sp>
      <p:sp>
        <p:nvSpPr>
          <p:cNvPr id="5" name="Rectangle 7"/>
          <p:cNvSpPr>
            <a:spLocks noGrp="1" noChangeArrowheads="1"/>
          </p:cNvSpPr>
          <p:nvPr>
            <p:ph type="sldNum" sz="quarter" idx="12"/>
          </p:nvPr>
        </p:nvSpPr>
        <p:spPr/>
        <p:txBody>
          <a:bodyPr/>
          <a:lstStyle>
            <a:lvl1pPr>
              <a:defRPr/>
            </a:lvl1pPr>
          </a:lstStyle>
          <a:p>
            <a:pPr>
              <a:defRPr/>
            </a:pPr>
            <a:fld id="{4DA44135-728D-40D0-A864-4BCD6963B918}" type="slidenum">
              <a:rPr lang="tr-TR" altLang="tr-TR"/>
              <a:pPr>
                <a:defRPr/>
              </a:pPr>
              <a:t>‹#›</a:t>
            </a:fld>
            <a:endParaRPr lang="tr-TR" altLang="tr-TR"/>
          </a:p>
        </p:txBody>
      </p:sp>
    </p:spTree>
    <p:extLst>
      <p:ext uri="{BB962C8B-B14F-4D97-AF65-F5344CB8AC3E}">
        <p14:creationId xmlns:p14="http://schemas.microsoft.com/office/powerpoint/2010/main" val="16013286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8"/>
            <a:ext cx="10972800" cy="57324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9 Veri Yer Tutucusu"/>
          <p:cNvSpPr>
            <a:spLocks noGrp="1"/>
          </p:cNvSpPr>
          <p:nvPr>
            <p:ph type="dt" sz="half" idx="10"/>
          </p:nvPr>
        </p:nvSpPr>
        <p:spPr/>
        <p:txBody>
          <a:bodyPr/>
          <a:lstStyle>
            <a:lvl1pPr>
              <a:defRPr/>
            </a:lvl1pPr>
          </a:lstStyle>
          <a:p>
            <a:pPr>
              <a:defRPr/>
            </a:pPr>
            <a:fld id="{B1BE686F-F969-4523-BEF2-E96F3F5BB906}" type="datetimeFigureOut">
              <a:rPr lang="tr-TR"/>
              <a:pPr>
                <a:defRPr/>
              </a:pPr>
              <a:t>8.01.2020</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B3C2AB51-A2A7-4C5E-9B45-4A9E04ABBD17}" type="slidenum">
              <a:rPr lang="tr-TR" altLang="tr-TR"/>
              <a:pPr>
                <a:defRPr/>
              </a:pPr>
              <a:t>‹#›</a:t>
            </a:fld>
            <a:endParaRPr lang="tr-TR" altLang="tr-TR"/>
          </a:p>
        </p:txBody>
      </p:sp>
    </p:spTree>
    <p:extLst>
      <p:ext uri="{BB962C8B-B14F-4D97-AF65-F5344CB8AC3E}">
        <p14:creationId xmlns:p14="http://schemas.microsoft.com/office/powerpoint/2010/main" val="12324483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tr-TR"/>
          </a:p>
        </p:txBody>
      </p:sp>
      <p:sp>
        <p:nvSpPr>
          <p:cNvPr id="3" name="Table Placeholder 2"/>
          <p:cNvSpPr>
            <a:spLocks noGrp="1"/>
          </p:cNvSpPr>
          <p:nvPr>
            <p:ph type="tbl" idx="1"/>
          </p:nvPr>
        </p:nvSpPr>
        <p:spPr>
          <a:xfrm>
            <a:off x="609600" y="1481138"/>
            <a:ext cx="10972800" cy="4525962"/>
          </a:xfrm>
        </p:spPr>
        <p:txBody>
          <a:bodyPr/>
          <a:lstStyle/>
          <a:p>
            <a:pPr lvl="0"/>
            <a:endParaRPr lang="tr-TR" noProof="0"/>
          </a:p>
        </p:txBody>
      </p:sp>
      <p:sp>
        <p:nvSpPr>
          <p:cNvPr id="4" name="9 Veri Yer Tutucusu"/>
          <p:cNvSpPr>
            <a:spLocks noGrp="1"/>
          </p:cNvSpPr>
          <p:nvPr>
            <p:ph type="dt" sz="half" idx="10"/>
          </p:nvPr>
        </p:nvSpPr>
        <p:spPr/>
        <p:txBody>
          <a:bodyPr/>
          <a:lstStyle>
            <a:lvl1pPr>
              <a:defRPr/>
            </a:lvl1pPr>
          </a:lstStyle>
          <a:p>
            <a:pPr>
              <a:defRPr/>
            </a:pPr>
            <a:fld id="{EEDEDEE3-8F2C-4914-A4E8-11CD98DE828A}"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7D4543FD-4712-402F-8FCF-1CE0730614A2}" type="slidenum">
              <a:rPr lang="tr-TR" altLang="tr-TR"/>
              <a:pPr>
                <a:defRPr/>
              </a:pPr>
              <a:t>‹#›</a:t>
            </a:fld>
            <a:endParaRPr lang="tr-TR" altLang="tr-TR"/>
          </a:p>
        </p:txBody>
      </p:sp>
    </p:spTree>
    <p:extLst>
      <p:ext uri="{BB962C8B-B14F-4D97-AF65-F5344CB8AC3E}">
        <p14:creationId xmlns:p14="http://schemas.microsoft.com/office/powerpoint/2010/main" val="2642537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Başlık"/>
          <p:cNvSpPr>
            <a:spLocks noGrp="1"/>
          </p:cNvSpPr>
          <p:nvPr>
            <p:ph type="title"/>
          </p:nvPr>
        </p:nvSpPr>
        <p:spPr/>
        <p:txBody>
          <a:bodyPr rtlCol="0"/>
          <a:lstStyle/>
          <a:p>
            <a:r>
              <a:rPr lang="tr-TR" smtClean="0"/>
              <a:t>Asıl başlık stili için tıklatın</a:t>
            </a:r>
            <a:endParaRPr lang="en-US"/>
          </a:p>
        </p:txBody>
      </p:sp>
      <p:sp>
        <p:nvSpPr>
          <p:cNvPr id="4" name="9 Veri Yer Tutucusu"/>
          <p:cNvSpPr>
            <a:spLocks noGrp="1"/>
          </p:cNvSpPr>
          <p:nvPr>
            <p:ph type="dt" sz="half" idx="10"/>
          </p:nvPr>
        </p:nvSpPr>
        <p:spPr/>
        <p:txBody>
          <a:bodyPr/>
          <a:lstStyle>
            <a:lvl1pPr>
              <a:defRPr/>
            </a:lvl1pPr>
          </a:lstStyle>
          <a:p>
            <a:pPr>
              <a:defRPr/>
            </a:pPr>
            <a:fld id="{6B5A5A4C-C98B-4072-9494-D9B0E77B2ECF}" type="datetimeFigureOut">
              <a:rPr lang="tr-TR"/>
              <a:pPr>
                <a:defRPr/>
              </a:pPr>
              <a:t>8.01.2020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5BD443E4-2682-4465-B4CD-210BED7AD56B}" type="slidenum">
              <a:rPr lang="tr-TR" altLang="tr-TR"/>
              <a:pPr>
                <a:defRPr/>
              </a:pPr>
              <a:t>‹#›</a:t>
            </a:fld>
            <a:endParaRPr lang="tr-TR" altLang="tr-TR"/>
          </a:p>
        </p:txBody>
      </p:sp>
    </p:spTree>
    <p:extLst>
      <p:ext uri="{BB962C8B-B14F-4D97-AF65-F5344CB8AC3E}">
        <p14:creationId xmlns:p14="http://schemas.microsoft.com/office/powerpoint/2010/main" val="3503392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6 Köşeli Çift Ayraç"/>
          <p:cNvSpPr>
            <a:spLocks noChangeArrowheads="1"/>
          </p:cNvSpPr>
          <p:nvPr/>
        </p:nvSpPr>
        <p:spPr bwMode="auto">
          <a:xfrm>
            <a:off x="4849284" y="3005138"/>
            <a:ext cx="243416"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5" name="7 Köşeli Çift Ayraç"/>
          <p:cNvSpPr>
            <a:spLocks noChangeArrowheads="1"/>
          </p:cNvSpPr>
          <p:nvPr/>
        </p:nvSpPr>
        <p:spPr bwMode="auto">
          <a:xfrm>
            <a:off x="4599518" y="3005138"/>
            <a:ext cx="245533"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2" name="1 Başlık"/>
          <p:cNvSpPr>
            <a:spLocks noGrp="1"/>
          </p:cNvSpPr>
          <p:nvPr>
            <p:ph type="title"/>
          </p:nvPr>
        </p:nvSpPr>
        <p:spPr>
          <a:xfrm>
            <a:off x="963168" y="1059712"/>
            <a:ext cx="103632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5230284" y="2931712"/>
            <a:ext cx="6096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6" name="3 Veri Yer Tutucusu"/>
          <p:cNvSpPr>
            <a:spLocks noGrp="1"/>
          </p:cNvSpPr>
          <p:nvPr>
            <p:ph type="dt" sz="half" idx="10"/>
          </p:nvPr>
        </p:nvSpPr>
        <p:spPr/>
        <p:txBody>
          <a:bodyPr/>
          <a:lstStyle>
            <a:lvl1pPr>
              <a:defRPr/>
            </a:lvl1pPr>
          </a:lstStyle>
          <a:p>
            <a:pPr>
              <a:defRPr/>
            </a:pPr>
            <a:fld id="{E0E58280-17DD-49FF-BC68-895B6FFC1936}" type="datetimeFigureOut">
              <a:rPr lang="tr-TR"/>
              <a:pPr>
                <a:defRPr/>
              </a:pPr>
              <a:t>8.01.2020</a:t>
            </a:fld>
            <a:endParaRPr lang="tr-TR"/>
          </a:p>
        </p:txBody>
      </p:sp>
      <p:sp>
        <p:nvSpPr>
          <p:cNvPr id="7" name="4 Altbilgi Yer Tutucusu"/>
          <p:cNvSpPr>
            <a:spLocks noGrp="1"/>
          </p:cNvSpPr>
          <p:nvPr>
            <p:ph type="ftr" sz="quarter" idx="11"/>
          </p:nvPr>
        </p:nvSpPr>
        <p:spPr/>
        <p:txBody>
          <a:bodyPr/>
          <a:lstStyle>
            <a:lvl1pPr>
              <a:defRPr/>
            </a:lvl1pPr>
            <a:extLst/>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pPr>
              <a:defRPr/>
            </a:pPr>
            <a:fld id="{19E0B652-A71C-435E-8B60-D65C0E423500}" type="slidenum">
              <a:rPr lang="tr-TR" altLang="tr-TR"/>
              <a:pPr>
                <a:defRPr/>
              </a:pPr>
              <a:t>‹#›</a:t>
            </a:fld>
            <a:endParaRPr lang="tr-TR" altLang="tr-TR"/>
          </a:p>
        </p:txBody>
      </p:sp>
    </p:spTree>
    <p:extLst>
      <p:ext uri="{BB962C8B-B14F-4D97-AF65-F5344CB8AC3E}">
        <p14:creationId xmlns:p14="http://schemas.microsoft.com/office/powerpoint/2010/main" val="273260162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8" name="7 Başlık"/>
          <p:cNvSpPr>
            <a:spLocks noGrp="1"/>
          </p:cNvSpPr>
          <p:nvPr>
            <p:ph type="title"/>
          </p:nvPr>
        </p:nvSpPr>
        <p:spPr/>
        <p:txBody>
          <a:bodyPr rtlCol="0"/>
          <a:lstStyle/>
          <a:p>
            <a:r>
              <a:rPr lang="tr-TR" smtClean="0"/>
              <a:t>Asıl başlık stili için tıklatın</a:t>
            </a:r>
            <a:endParaRPr lang="en-US"/>
          </a:p>
        </p:txBody>
      </p:sp>
      <p:sp>
        <p:nvSpPr>
          <p:cNvPr id="5" name="4 Veri Yer Tutucusu"/>
          <p:cNvSpPr>
            <a:spLocks noGrp="1"/>
          </p:cNvSpPr>
          <p:nvPr>
            <p:ph type="dt" sz="half" idx="10"/>
          </p:nvPr>
        </p:nvSpPr>
        <p:spPr/>
        <p:txBody>
          <a:bodyPr/>
          <a:lstStyle>
            <a:lvl1pPr>
              <a:defRPr/>
            </a:lvl1pPr>
          </a:lstStyle>
          <a:p>
            <a:pPr>
              <a:defRPr/>
            </a:pPr>
            <a:fld id="{9E5D50FA-CE75-4EE1-809E-0076F9C4628A}"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BEC1D8DC-8EA2-4F0C-8BF2-D607C849A8BD}" type="slidenum">
              <a:rPr lang="tr-TR" altLang="tr-TR"/>
              <a:pPr>
                <a:defRPr/>
              </a:pPr>
              <a:t>‹#›</a:t>
            </a:fld>
            <a:endParaRPr lang="tr-TR" altLang="tr-TR"/>
          </a:p>
        </p:txBody>
      </p:sp>
    </p:spTree>
    <p:extLst>
      <p:ext uri="{BB962C8B-B14F-4D97-AF65-F5344CB8AC3E}">
        <p14:creationId xmlns:p14="http://schemas.microsoft.com/office/powerpoint/2010/main" val="252477442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972800"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6 Veri Yer Tutucusu"/>
          <p:cNvSpPr>
            <a:spLocks noGrp="1"/>
          </p:cNvSpPr>
          <p:nvPr>
            <p:ph type="dt" sz="half" idx="10"/>
          </p:nvPr>
        </p:nvSpPr>
        <p:spPr/>
        <p:txBody>
          <a:bodyPr/>
          <a:lstStyle>
            <a:lvl1pPr>
              <a:defRPr/>
            </a:lvl1pPr>
          </a:lstStyle>
          <a:p>
            <a:pPr>
              <a:defRPr/>
            </a:pPr>
            <a:fld id="{9B510E0C-9FC3-467C-A860-2111F6FF0C7C}" type="datetimeFigureOut">
              <a:rPr lang="tr-TR"/>
              <a:pPr>
                <a:defRPr/>
              </a:pPr>
              <a:t>8.01.2020</a:t>
            </a:fld>
            <a:endParaRPr lang="tr-TR"/>
          </a:p>
        </p:txBody>
      </p:sp>
      <p:sp>
        <p:nvSpPr>
          <p:cNvPr id="8" name="7 Altbilgi Yer Tutucusu"/>
          <p:cNvSpPr>
            <a:spLocks noGrp="1"/>
          </p:cNvSpPr>
          <p:nvPr>
            <p:ph type="ftr" sz="quarter" idx="11"/>
          </p:nvPr>
        </p:nvSpPr>
        <p:spPr/>
        <p:txBody>
          <a:bodyPr/>
          <a:lstStyle>
            <a:lvl1pPr>
              <a:defRPr/>
            </a:lvl1pPr>
            <a:extLst/>
          </a:lstStyle>
          <a:p>
            <a:pPr>
              <a:defRPr/>
            </a:pPr>
            <a:endParaRPr lang="tr-TR"/>
          </a:p>
        </p:txBody>
      </p:sp>
      <p:sp>
        <p:nvSpPr>
          <p:cNvPr id="9" name="8 Slayt Numarası Yer Tutucusu"/>
          <p:cNvSpPr>
            <a:spLocks noGrp="1"/>
          </p:cNvSpPr>
          <p:nvPr>
            <p:ph type="sldNum" sz="quarter" idx="12"/>
          </p:nvPr>
        </p:nvSpPr>
        <p:spPr/>
        <p:txBody>
          <a:bodyPr/>
          <a:lstStyle>
            <a:lvl1pPr>
              <a:defRPr/>
            </a:lvl1pPr>
          </a:lstStyle>
          <a:p>
            <a:pPr>
              <a:defRPr/>
            </a:pPr>
            <a:fld id="{8DA95AAE-8FE1-49A4-8560-A388FEA6E846}" type="slidenum">
              <a:rPr lang="tr-TR" altLang="tr-TR"/>
              <a:pPr>
                <a:defRPr/>
              </a:pPr>
              <a:t>‹#›</a:t>
            </a:fld>
            <a:endParaRPr lang="tr-TR" altLang="tr-TR"/>
          </a:p>
        </p:txBody>
      </p:sp>
    </p:spTree>
    <p:extLst>
      <p:ext uri="{BB962C8B-B14F-4D97-AF65-F5344CB8AC3E}">
        <p14:creationId xmlns:p14="http://schemas.microsoft.com/office/powerpoint/2010/main" val="2420927211"/>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6" name="5 Başlık"/>
          <p:cNvSpPr>
            <a:spLocks noGrp="1"/>
          </p:cNvSpPr>
          <p:nvPr>
            <p:ph type="title"/>
          </p:nvPr>
        </p:nvSpPr>
        <p:spPr/>
        <p:txBody>
          <a:bodyPr rtlCol="0"/>
          <a:lstStyle/>
          <a:p>
            <a:r>
              <a:rPr lang="tr-TR" smtClean="0"/>
              <a:t>Asıl başlık stili için tıklatın</a:t>
            </a:r>
            <a:endParaRPr lang="en-US"/>
          </a:p>
        </p:txBody>
      </p:sp>
      <p:sp>
        <p:nvSpPr>
          <p:cNvPr id="3" name="2 Veri Yer Tutucusu"/>
          <p:cNvSpPr>
            <a:spLocks noGrp="1"/>
          </p:cNvSpPr>
          <p:nvPr>
            <p:ph type="dt" sz="half" idx="10"/>
          </p:nvPr>
        </p:nvSpPr>
        <p:spPr/>
        <p:txBody>
          <a:bodyPr/>
          <a:lstStyle>
            <a:lvl1pPr>
              <a:defRPr/>
            </a:lvl1pPr>
          </a:lstStyle>
          <a:p>
            <a:pPr>
              <a:defRPr/>
            </a:pPr>
            <a:fld id="{D1F517F7-834D-45F7-B48D-0B4DE8FE707A}" type="datetimeFigureOut">
              <a:rPr lang="tr-TR"/>
              <a:pPr>
                <a:defRPr/>
              </a:pPr>
              <a:t>8.01.2020</a:t>
            </a:fld>
            <a:endParaRPr lang="tr-TR"/>
          </a:p>
        </p:txBody>
      </p:sp>
      <p:sp>
        <p:nvSpPr>
          <p:cNvPr id="4" name="3 Altbilgi Yer Tutucusu"/>
          <p:cNvSpPr>
            <a:spLocks noGrp="1"/>
          </p:cNvSpPr>
          <p:nvPr>
            <p:ph type="ftr" sz="quarter" idx="11"/>
          </p:nvPr>
        </p:nvSpPr>
        <p:spPr/>
        <p:txBody>
          <a:bodyPr/>
          <a:lstStyle>
            <a:lvl1pPr>
              <a:defRPr/>
            </a:lvl1pPr>
            <a:extLst/>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pPr>
              <a:defRPr/>
            </a:pPr>
            <a:fld id="{2268BC87-DA74-49AE-8997-98B424B767EA}" type="slidenum">
              <a:rPr lang="tr-TR" altLang="tr-TR"/>
              <a:pPr>
                <a:defRPr/>
              </a:pPr>
              <a:t>‹#›</a:t>
            </a:fld>
            <a:endParaRPr lang="tr-TR" altLang="tr-TR"/>
          </a:p>
        </p:txBody>
      </p:sp>
    </p:spTree>
    <p:extLst>
      <p:ext uri="{BB962C8B-B14F-4D97-AF65-F5344CB8AC3E}">
        <p14:creationId xmlns:p14="http://schemas.microsoft.com/office/powerpoint/2010/main" val="3942311871"/>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64C92380-3B1A-4D28-B43E-6424ECF48C41}" type="datetimeFigureOut">
              <a:rPr lang="tr-TR"/>
              <a:pPr>
                <a:defRPr/>
              </a:pPr>
              <a:t>8.01.2020</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D6BF1FF3-BF06-4C91-A81D-31273D3B40F5}" type="slidenum">
              <a:rPr lang="tr-TR" altLang="tr-TR"/>
              <a:pPr>
                <a:defRPr/>
              </a:pPr>
              <a:t>‹#›</a:t>
            </a:fld>
            <a:endParaRPr lang="tr-TR" altLang="tr-TR"/>
          </a:p>
        </p:txBody>
      </p:sp>
    </p:spTree>
    <p:extLst>
      <p:ext uri="{BB962C8B-B14F-4D97-AF65-F5344CB8AC3E}">
        <p14:creationId xmlns:p14="http://schemas.microsoft.com/office/powerpoint/2010/main" val="2322039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4876800"/>
            <a:ext cx="9975701" cy="457200"/>
          </a:xfrm>
        </p:spPr>
        <p:txBody>
          <a:bodyPr anchor="t">
            <a:noAutofit/>
            <a:sp3d prstMaterial="softEdge">
              <a:bevelT w="0" h="0"/>
            </a:sp3d>
          </a:bodyPr>
          <a:lstStyle>
            <a:lvl1pPr algn="r">
              <a:buNone/>
              <a:defRPr sz="2500" b="0">
                <a:solidFill>
                  <a:schemeClr val="accent1"/>
                </a:solidFill>
                <a:effectLst/>
              </a:defRPr>
            </a:lvl1pPr>
            <a:extLst/>
          </a:lstStyle>
          <a:p>
            <a:r>
              <a:rPr lang="tr-TR" smtClean="0"/>
              <a:t>Asıl başlık stili için tıklatın</a:t>
            </a:r>
            <a:endParaRPr lang="en-US"/>
          </a:p>
        </p:txBody>
      </p:sp>
      <p:sp>
        <p:nvSpPr>
          <p:cNvPr id="3" name="2 Metin Yer Tutucusu"/>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4 Veri Yer Tutucusu"/>
          <p:cNvSpPr>
            <a:spLocks noGrp="1"/>
          </p:cNvSpPr>
          <p:nvPr>
            <p:ph type="dt" sz="half" idx="10"/>
          </p:nvPr>
        </p:nvSpPr>
        <p:spPr/>
        <p:txBody>
          <a:bodyPr/>
          <a:lstStyle>
            <a:lvl1pPr>
              <a:defRPr/>
            </a:lvl1pPr>
          </a:lstStyle>
          <a:p>
            <a:pPr>
              <a:defRPr/>
            </a:pPr>
            <a:fld id="{10C432AE-BDE8-49E9-9212-0A2D5D67394E}" type="datetimeFigureOut">
              <a:rPr lang="tr-TR"/>
              <a:pPr>
                <a:defRPr/>
              </a:pPr>
              <a:t>8.01.2020</a:t>
            </a:fld>
            <a:endParaRPr lang="tr-TR"/>
          </a:p>
        </p:txBody>
      </p:sp>
      <p:sp>
        <p:nvSpPr>
          <p:cNvPr id="6" name="5 Altbilgi Yer Tutucusu"/>
          <p:cNvSpPr>
            <a:spLocks noGrp="1"/>
          </p:cNvSpPr>
          <p:nvPr>
            <p:ph type="ftr" sz="quarter" idx="11"/>
          </p:nvPr>
        </p:nvSpPr>
        <p:spPr/>
        <p:txBody>
          <a:bodyPr/>
          <a:lstStyle>
            <a:lvl1pPr>
              <a:defRPr/>
            </a:lvl1pPr>
            <a:extLst/>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pPr>
              <a:defRPr/>
            </a:pPr>
            <a:fld id="{D917C871-AD62-4AB0-931D-FB706D68264E}" type="slidenum">
              <a:rPr lang="tr-TR" altLang="tr-TR"/>
              <a:pPr>
                <a:defRPr/>
              </a:pPr>
              <a:t>‹#›</a:t>
            </a:fld>
            <a:endParaRPr lang="tr-TR" altLang="tr-TR"/>
          </a:p>
        </p:txBody>
      </p:sp>
    </p:spTree>
    <p:extLst>
      <p:ext uri="{BB962C8B-B14F-4D97-AF65-F5344CB8AC3E}">
        <p14:creationId xmlns:p14="http://schemas.microsoft.com/office/powerpoint/2010/main" val="2437805591"/>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6" name="8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7" name="9 Dik Üçgen"/>
          <p:cNvSpPr>
            <a:spLocks/>
          </p:cNvSpPr>
          <p:nvPr/>
        </p:nvSpPr>
        <p:spPr bwMode="auto">
          <a:xfrm>
            <a:off x="-8056" y="5791253"/>
            <a:ext cx="4536419" cy="1080868"/>
          </a:xfrm>
          <a:prstGeom prst="rtTriangle">
            <a:avLst/>
          </a:prstGeom>
          <a:blipFill>
            <a:blip r:embed="rId4"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8" name="10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11 Köşeli Çift Ayraç"/>
          <p:cNvSpPr>
            <a:spLocks noChangeArrowheads="1"/>
          </p:cNvSpPr>
          <p:nvPr/>
        </p:nvSpPr>
        <p:spPr bwMode="auto">
          <a:xfrm>
            <a:off x="11552768"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10" name="12 Köşeli Çift Ayraç"/>
          <p:cNvSpPr>
            <a:spLocks noChangeArrowheads="1"/>
          </p:cNvSpPr>
          <p:nvPr/>
        </p:nvSpPr>
        <p:spPr bwMode="auto">
          <a:xfrm>
            <a:off x="11303001" y="4987925"/>
            <a:ext cx="243417" cy="228600"/>
          </a:xfrm>
          <a:prstGeom prst="chevron">
            <a:avLst>
              <a:gd name="adj" fmla="val 50000"/>
            </a:avLst>
          </a:prstGeom>
          <a:gradFill rotWithShape="1">
            <a:gsLst>
              <a:gs pos="0">
                <a:srgbClr val="1389A6"/>
              </a:gs>
              <a:gs pos="72000">
                <a:srgbClr val="50B8DA"/>
              </a:gs>
              <a:gs pos="100000">
                <a:srgbClr val="7FC4DD"/>
              </a:gs>
            </a:gsLst>
            <a:lin ang="16200000"/>
          </a:gradFill>
          <a:ln w="3175" cap="rnd">
            <a:solidFill>
              <a:srgbClr val="1E768C"/>
            </a:solidFill>
            <a:miter lim="800000"/>
            <a:headEnd/>
            <a:tailEnd/>
          </a:ln>
          <a:effectLst>
            <a:outerShdw blurRad="63500" dist="26940" dir="5400000" rotWithShape="0">
              <a:srgbClr val="000000">
                <a:alpha val="45999"/>
              </a:srgbClr>
            </a:outerShdw>
          </a:effectLst>
        </p:spPr>
        <p:txBody>
          <a:bodyPr anchor="ctr"/>
          <a:lstStyle/>
          <a:p>
            <a:pPr eaLnBrk="1" fontAlgn="auto" hangingPunct="1">
              <a:spcBef>
                <a:spcPts val="0"/>
              </a:spcBef>
              <a:spcAft>
                <a:spcPts val="0"/>
              </a:spcAft>
              <a:defRPr/>
            </a:pPr>
            <a:endParaRPr lang="en-US" sz="1800">
              <a:solidFill>
                <a:schemeClr val="lt1"/>
              </a:solidFill>
              <a:latin typeface="+mn-lt"/>
              <a:ea typeface="+mn-ea"/>
            </a:endParaRPr>
          </a:p>
        </p:txBody>
      </p:sp>
      <p:sp>
        <p:nvSpPr>
          <p:cNvPr id="4" name="3 Metin Yer Tutucusu"/>
          <p:cNvSpPr>
            <a:spLocks noGrp="1"/>
          </p:cNvSpPr>
          <p:nvPr>
            <p:ph type="body" sz="half" idx="2"/>
          </p:nvPr>
        </p:nvSpPr>
        <p:spPr>
          <a:xfrm>
            <a:off x="1521643" y="5443402"/>
            <a:ext cx="95504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3" name="2 Resim Yer Tutucusu"/>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2" name="1 Başlık"/>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tr-TR" smtClean="0"/>
              <a:t>Asıl başlık stili için tıklatın</a:t>
            </a:r>
            <a:endParaRPr lang="en-US"/>
          </a:p>
        </p:txBody>
      </p:sp>
      <p:sp>
        <p:nvSpPr>
          <p:cNvPr id="11" name="4 Veri Yer Tutucusu"/>
          <p:cNvSpPr>
            <a:spLocks noGrp="1"/>
          </p:cNvSpPr>
          <p:nvPr>
            <p:ph type="dt" sz="half" idx="10"/>
          </p:nvPr>
        </p:nvSpPr>
        <p:spPr/>
        <p:txBody>
          <a:bodyPr/>
          <a:lstStyle>
            <a:lvl1pPr>
              <a:defRPr/>
            </a:lvl1pPr>
          </a:lstStyle>
          <a:p>
            <a:pPr>
              <a:defRPr/>
            </a:pPr>
            <a:fld id="{209941D0-BEB6-406C-A333-E5940C0C8D23}" type="datetimeFigureOut">
              <a:rPr lang="tr-TR"/>
              <a:pPr>
                <a:defRPr/>
              </a:pPr>
              <a:t>8.01.2020</a:t>
            </a:fld>
            <a:endParaRPr lang="tr-TR"/>
          </a:p>
        </p:txBody>
      </p:sp>
      <p:sp>
        <p:nvSpPr>
          <p:cNvPr id="12" name="5 Altbilgi Yer Tutucusu"/>
          <p:cNvSpPr>
            <a:spLocks noGrp="1"/>
          </p:cNvSpPr>
          <p:nvPr>
            <p:ph type="ftr" sz="quarter" idx="11"/>
          </p:nvPr>
        </p:nvSpPr>
        <p:spPr/>
        <p:txBody>
          <a:bodyPr/>
          <a:lstStyle>
            <a:lvl1pPr>
              <a:defRPr>
                <a:solidFill>
                  <a:schemeClr val="tx1"/>
                </a:solidFill>
              </a:defRPr>
            </a:lvl1pPr>
            <a:extLst/>
          </a:lstStyle>
          <a:p>
            <a:pPr>
              <a:defRPr/>
            </a:pPr>
            <a:endParaRPr lang="tr-TR"/>
          </a:p>
        </p:txBody>
      </p:sp>
      <p:sp>
        <p:nvSpPr>
          <p:cNvPr id="13" name="6 Slayt Numarası Yer Tutucusu"/>
          <p:cNvSpPr>
            <a:spLocks noGrp="1"/>
          </p:cNvSpPr>
          <p:nvPr>
            <p:ph type="sldNum" sz="quarter" idx="12"/>
          </p:nvPr>
        </p:nvSpPr>
        <p:spPr/>
        <p:txBody>
          <a:bodyPr/>
          <a:lstStyle>
            <a:lvl1pPr>
              <a:defRPr/>
            </a:lvl1pPr>
          </a:lstStyle>
          <a:p>
            <a:pPr>
              <a:defRPr/>
            </a:pPr>
            <a:fld id="{5D958D9C-5ECE-4A9C-8E81-DFA6F1F4E2F3}" type="slidenum">
              <a:rPr lang="tr-TR" altLang="tr-TR"/>
              <a:pPr>
                <a:defRPr/>
              </a:pPr>
              <a:t>‹#›</a:t>
            </a:fld>
            <a:endParaRPr lang="tr-TR" altLang="tr-TR"/>
          </a:p>
        </p:txBody>
      </p:sp>
    </p:spTree>
    <p:extLst>
      <p:ext uri="{BB962C8B-B14F-4D97-AF65-F5344CB8AC3E}">
        <p14:creationId xmlns:p14="http://schemas.microsoft.com/office/powerpoint/2010/main" val="380528302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12 Serbest Form"/>
          <p:cNvSpPr>
            <a:spLocks/>
          </p:cNvSpPr>
          <p:nvPr/>
        </p:nvSpPr>
        <p:spPr bwMode="auto">
          <a:xfrm>
            <a:off x="666751" y="5945188"/>
            <a:ext cx="6587067"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eaLnBrk="1" fontAlgn="auto" hangingPunct="1">
              <a:spcBef>
                <a:spcPts val="0"/>
              </a:spcBef>
              <a:spcAft>
                <a:spcPts val="0"/>
              </a:spcAft>
              <a:defRPr/>
            </a:pPr>
            <a:endParaRPr lang="en-US" sz="1800">
              <a:latin typeface="+mn-lt"/>
              <a:ea typeface="+mn-ea"/>
            </a:endParaRPr>
          </a:p>
        </p:txBody>
      </p:sp>
      <p:sp>
        <p:nvSpPr>
          <p:cNvPr id="1027" name="11 Serbest Form"/>
          <p:cNvSpPr>
            <a:spLocks/>
          </p:cNvSpPr>
          <p:nvPr/>
        </p:nvSpPr>
        <p:spPr bwMode="auto">
          <a:xfrm>
            <a:off x="647700" y="5938838"/>
            <a:ext cx="4921251" cy="933450"/>
          </a:xfrm>
          <a:custGeom>
            <a:avLst/>
            <a:gdLst>
              <a:gd name="T0" fmla="*/ 0 w 5591"/>
              <a:gd name="T1" fmla="*/ 0 h 588"/>
              <a:gd name="T2" fmla="*/ 2147483646 w 5591"/>
              <a:gd name="T3" fmla="*/ 0 h 588"/>
              <a:gd name="T4" fmla="*/ 2147483646 w 5591"/>
              <a:gd name="T5" fmla="*/ 2147483646 h 588"/>
              <a:gd name="T6" fmla="*/ 2147483646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000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a:lstStyle/>
          <a:p>
            <a:endParaRPr lang="tr-TR" sz="1800"/>
          </a:p>
        </p:txBody>
      </p:sp>
      <p:sp>
        <p:nvSpPr>
          <p:cNvPr id="14" name="13 Dik Üçgen"/>
          <p:cNvSpPr>
            <a:spLocks/>
          </p:cNvSpPr>
          <p:nvPr/>
        </p:nvSpPr>
        <p:spPr bwMode="auto">
          <a:xfrm>
            <a:off x="-8056" y="5791253"/>
            <a:ext cx="4536419" cy="1080868"/>
          </a:xfrm>
          <a:prstGeom prst="rtTriangle">
            <a:avLst/>
          </a:prstGeom>
          <a:blipFill>
            <a:blip r:embed="rId18"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cxnSp>
        <p:nvCxnSpPr>
          <p:cNvPr id="15" name="14 Düz Bağlayıcı"/>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609600" y="274638"/>
            <a:ext cx="109728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tr-TR" altLang="tr-TR" smtClean="0"/>
              <a:t>Asıl başlık stili için tıklatın</a:t>
            </a:r>
            <a:endParaRPr lang="en-US" altLang="tr-TR" smtClean="0"/>
          </a:p>
        </p:txBody>
      </p:sp>
      <p:sp>
        <p:nvSpPr>
          <p:cNvPr id="1033" name="29 Metin Yer Tutucusu"/>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8970433" y="6408739"/>
            <a:ext cx="2559051" cy="365125"/>
          </a:xfrm>
          <a:prstGeom prst="rect">
            <a:avLst/>
          </a:prstGeom>
        </p:spPr>
        <p:txBody>
          <a:bodyPr vert="horz" wrap="square" lIns="91440" tIns="45720" rIns="91440" bIns="45720" numCol="1" anchor="b" anchorCtr="0" compatLnSpc="1">
            <a:prstTxWarp prst="textNoShape">
              <a:avLst/>
            </a:prstTxWarp>
          </a:bodyPr>
          <a:lstStyle>
            <a:lvl1pPr eaLnBrk="1" hangingPunct="1">
              <a:defRPr sz="1000">
                <a:latin typeface="Lucida Sans Unicode" pitchFamily="34" charset="0"/>
                <a:ea typeface="ＭＳ Ｐゴシック" panose="020B0600070205080204" pitchFamily="34" charset="-128"/>
              </a:defRPr>
            </a:lvl1pPr>
          </a:lstStyle>
          <a:p>
            <a:pPr>
              <a:defRPr/>
            </a:pPr>
            <a:fld id="{30115DFF-853F-423D-93F8-E4D0AC254983}" type="datetimeFigureOut">
              <a:rPr lang="tr-TR"/>
              <a:pPr>
                <a:defRPr/>
              </a:pPr>
              <a:t>8.01.2020</a:t>
            </a:fld>
            <a:endParaRPr lang="tr-TR"/>
          </a:p>
        </p:txBody>
      </p:sp>
      <p:sp>
        <p:nvSpPr>
          <p:cNvPr id="22" name="21 Altbilgi Yer Tutucusu"/>
          <p:cNvSpPr>
            <a:spLocks noGrp="1"/>
          </p:cNvSpPr>
          <p:nvPr>
            <p:ph type="ftr" sz="quarter" idx="3"/>
          </p:nvPr>
        </p:nvSpPr>
        <p:spPr>
          <a:xfrm>
            <a:off x="5839884" y="6408739"/>
            <a:ext cx="3134783"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ea typeface="+mn-ea"/>
                <a:cs typeface="+mn-cs"/>
              </a:defRPr>
            </a:lvl1pPr>
            <a:extLst/>
          </a:lstStyle>
          <a:p>
            <a:pPr>
              <a:defRPr/>
            </a:pPr>
            <a:endParaRPr lang="tr-TR"/>
          </a:p>
        </p:txBody>
      </p:sp>
      <p:sp>
        <p:nvSpPr>
          <p:cNvPr id="18" name="17 Slayt Numarası Yer Tutucusu"/>
          <p:cNvSpPr>
            <a:spLocks noGrp="1"/>
          </p:cNvSpPr>
          <p:nvPr>
            <p:ph type="sldNum" sz="quarter" idx="4"/>
          </p:nvPr>
        </p:nvSpPr>
        <p:spPr>
          <a:xfrm>
            <a:off x="11529484" y="6408739"/>
            <a:ext cx="488949" cy="36512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000">
                <a:latin typeface="Lucida Sans Unicode" panose="020B0602030504020204" pitchFamily="34" charset="0"/>
                <a:ea typeface="ＭＳ Ｐゴシック" panose="020B0600070205080204" pitchFamily="34" charset="-128"/>
              </a:defRPr>
            </a:lvl1pPr>
          </a:lstStyle>
          <a:p>
            <a:pPr>
              <a:defRPr/>
            </a:pPr>
            <a:fld id="{A02862C7-A530-4FAF-ADD9-0ED1F5109DB3}" type="slidenum">
              <a:rPr lang="tr-TR" altLang="tr-TR"/>
              <a:pPr>
                <a:defRPr/>
              </a:pPr>
              <a:t>‹#›</a:t>
            </a:fld>
            <a:endParaRPr lang="tr-TR" altLang="tr-TR"/>
          </a:p>
        </p:txBody>
      </p:sp>
    </p:spTree>
    <p:extLst>
      <p:ext uri="{BB962C8B-B14F-4D97-AF65-F5344CB8AC3E}">
        <p14:creationId xmlns:p14="http://schemas.microsoft.com/office/powerpoint/2010/main" val="35190370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S PGothic" panose="020B0600070205080204" pitchFamily="34" charset="-128"/>
          <a:cs typeface="+mj-cs"/>
        </a:defRPr>
      </a:lvl1pPr>
      <a:lvl2pPr algn="l" rtl="0" eaLnBrk="0" fontAlgn="base" hangingPunct="0">
        <a:spcBef>
          <a:spcPct val="0"/>
        </a:spcBef>
        <a:spcAft>
          <a:spcPct val="0"/>
        </a:spcAft>
        <a:defRPr sz="4100" b="1">
          <a:solidFill>
            <a:schemeClr val="tx2"/>
          </a:solidFill>
          <a:latin typeface="Lucida Sans Unicode" pitchFamily="34" charset="0"/>
          <a:ea typeface="MS PGothic" panose="020B0600070205080204" pitchFamily="34" charset="-128"/>
        </a:defRPr>
      </a:lvl2pPr>
      <a:lvl3pPr algn="l" rtl="0" eaLnBrk="0" fontAlgn="base" hangingPunct="0">
        <a:spcBef>
          <a:spcPct val="0"/>
        </a:spcBef>
        <a:spcAft>
          <a:spcPct val="0"/>
        </a:spcAft>
        <a:defRPr sz="4100" b="1">
          <a:solidFill>
            <a:schemeClr val="tx2"/>
          </a:solidFill>
          <a:latin typeface="Lucida Sans Unicode" pitchFamily="34" charset="0"/>
          <a:ea typeface="MS PGothic" panose="020B0600070205080204" pitchFamily="34" charset="-128"/>
        </a:defRPr>
      </a:lvl3pPr>
      <a:lvl4pPr algn="l" rtl="0" eaLnBrk="0" fontAlgn="base" hangingPunct="0">
        <a:spcBef>
          <a:spcPct val="0"/>
        </a:spcBef>
        <a:spcAft>
          <a:spcPct val="0"/>
        </a:spcAft>
        <a:defRPr sz="4100" b="1">
          <a:solidFill>
            <a:schemeClr val="tx2"/>
          </a:solidFill>
          <a:latin typeface="Lucida Sans Unicode" pitchFamily="34" charset="0"/>
          <a:ea typeface="MS PGothic" panose="020B0600070205080204" pitchFamily="34" charset="-128"/>
        </a:defRPr>
      </a:lvl4pPr>
      <a:lvl5pPr algn="l" rtl="0" eaLnBrk="0" fontAlgn="base" hangingPunct="0">
        <a:spcBef>
          <a:spcPct val="0"/>
        </a:spcBef>
        <a:spcAft>
          <a:spcPct val="0"/>
        </a:spcAft>
        <a:defRPr sz="4100" b="1">
          <a:solidFill>
            <a:schemeClr val="tx2"/>
          </a:solidFill>
          <a:latin typeface="Lucida Sans Unicode" pitchFamily="34" charset="0"/>
          <a:ea typeface="MS PGothic" panose="020B0600070205080204" pitchFamily="34" charset="-128"/>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S PGothic" panose="020B0600070205080204" pitchFamily="34" charset="-128"/>
          <a:cs typeface="+mn-cs"/>
        </a:defRPr>
      </a:lvl1pPr>
      <a:lvl2pPr marL="620713" indent="-228600" algn="l" rtl="0" eaLnBrk="0" fontAlgn="base" hangingPunct="0">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S PGothic" panose="020B0600070205080204" pitchFamily="34" charset="-128"/>
          <a:cs typeface="+mn-cs"/>
        </a:defRPr>
      </a:lvl2pPr>
      <a:lvl3pPr marL="858838" indent="-228600" algn="l" rtl="0" eaLnBrk="0" fontAlgn="base" hangingPunct="0">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S PGothic" panose="020B0600070205080204" pitchFamily="34" charset="-128"/>
          <a:cs typeface="+mn-cs"/>
        </a:defRPr>
      </a:lvl3pPr>
      <a:lvl4pPr marL="1143000" indent="-228600" algn="l" rtl="0" eaLnBrk="0" fontAlgn="base" hangingPunct="0">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S PGothic" panose="020B0600070205080204" pitchFamily="34" charset="-128"/>
          <a:cs typeface="+mn-cs"/>
        </a:defRPr>
      </a:lvl4pPr>
      <a:lvl5pPr marL="1371600" indent="-228600" algn="l" rtl="0" eaLnBrk="0" fontAlgn="base" hangingPunct="0">
        <a:spcBef>
          <a:spcPts val="350"/>
        </a:spcBef>
        <a:spcAft>
          <a:spcPct val="0"/>
        </a:spcAft>
        <a:buClr>
          <a:schemeClr val="accent2"/>
        </a:buClr>
        <a:buFont typeface="Wingdings 2" panose="05020102010507070707" pitchFamily="18" charset="2"/>
        <a:buChar char=""/>
        <a:defRPr kern="1200">
          <a:solidFill>
            <a:schemeClr val="tx1"/>
          </a:solidFill>
          <a:latin typeface="+mn-lt"/>
          <a:ea typeface="MS PGothic" panose="020B0600070205080204" pitchFamily="34" charset="-128"/>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91380" y="2732703"/>
            <a:ext cx="10972800" cy="1143000"/>
          </a:xfrm>
        </p:spPr>
        <p:txBody>
          <a:bodyPr>
            <a:normAutofit/>
          </a:bodyPr>
          <a:lstStyle/>
          <a:p>
            <a:pPr>
              <a:defRPr/>
            </a:pPr>
            <a:r>
              <a:rPr lang="tr-TR" altLang="tr-TR" sz="3700" dirty="0" err="1" smtClean="0">
                <a:effectLst>
                  <a:outerShdw blurRad="38100" dist="38100" dir="2700000" algn="tl">
                    <a:srgbClr val="C0C0C0"/>
                  </a:outerShdw>
                </a:effectLst>
              </a:rPr>
              <a:t>Microbial</a:t>
            </a:r>
            <a:r>
              <a:rPr lang="tr-TR" altLang="tr-TR" sz="3700" dirty="0" smtClean="0">
                <a:effectLst>
                  <a:outerShdw blurRad="38100" dist="38100" dir="2700000" algn="tl">
                    <a:srgbClr val="C0C0C0"/>
                  </a:outerShdw>
                </a:effectLst>
              </a:rPr>
              <a:t> </a:t>
            </a:r>
            <a:r>
              <a:rPr lang="tr-TR" altLang="tr-TR" sz="3700" dirty="0" err="1" smtClean="0">
                <a:effectLst>
                  <a:outerShdw blurRad="38100" dist="38100" dir="2700000" algn="tl">
                    <a:srgbClr val="C0C0C0"/>
                  </a:outerShdw>
                </a:effectLst>
              </a:rPr>
              <a:t>Fuel</a:t>
            </a:r>
            <a:r>
              <a:rPr lang="tr-TR" altLang="tr-TR" sz="3700" dirty="0" smtClean="0">
                <a:effectLst>
                  <a:outerShdw blurRad="38100" dist="38100" dir="2700000" algn="tl">
                    <a:srgbClr val="C0C0C0"/>
                  </a:outerShdw>
                </a:effectLst>
              </a:rPr>
              <a:t> </a:t>
            </a:r>
            <a:r>
              <a:rPr lang="tr-TR" altLang="tr-TR" sz="3700" dirty="0" err="1" smtClean="0">
                <a:effectLst>
                  <a:outerShdw blurRad="38100" dist="38100" dir="2700000" algn="tl">
                    <a:srgbClr val="C0C0C0"/>
                  </a:outerShdw>
                </a:effectLst>
              </a:rPr>
              <a:t>Cells</a:t>
            </a:r>
            <a:endParaRPr lang="tr-TR" altLang="tr-TR" sz="3700" dirty="0">
              <a:effectLst>
                <a:outerShdw blurRad="38100" dist="38100" dir="2700000" algn="tl">
                  <a:srgbClr val="C0C0C0"/>
                </a:outerShdw>
              </a:effectLst>
            </a:endParaRPr>
          </a:p>
        </p:txBody>
      </p:sp>
    </p:spTree>
    <p:extLst>
      <p:ext uri="{BB962C8B-B14F-4D97-AF65-F5344CB8AC3E}">
        <p14:creationId xmlns:p14="http://schemas.microsoft.com/office/powerpoint/2010/main" val="3977568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a:ea typeface="ＭＳ Ｐゴシック" charset="0"/>
            </a:endParaRPr>
          </a:p>
        </p:txBody>
      </p:sp>
      <p:sp>
        <p:nvSpPr>
          <p:cNvPr id="363523" name="2 İçerik Yer Tutucusu"/>
          <p:cNvSpPr>
            <a:spLocks noGrp="1"/>
          </p:cNvSpPr>
          <p:nvPr>
            <p:ph idx="1"/>
          </p:nvPr>
        </p:nvSpPr>
        <p:spPr/>
        <p:txBody>
          <a:bodyPr/>
          <a:lstStyle/>
          <a:p>
            <a:endParaRPr lang="en-US" altLang="tr-TR" dirty="0"/>
          </a:p>
          <a:p>
            <a:r>
              <a:rPr lang="en-US" altLang="tr-TR" dirty="0"/>
              <a:t>A rapidly developing technology in the production of biological electricity</a:t>
            </a:r>
          </a:p>
          <a:p>
            <a:endParaRPr lang="en-US" altLang="tr-TR" dirty="0"/>
          </a:p>
          <a:p>
            <a:r>
              <a:rPr lang="en-US" altLang="tr-TR" dirty="0"/>
              <a:t>A typical MFC has two rings, anodic and </a:t>
            </a:r>
            <a:r>
              <a:rPr lang="en-US" altLang="tr-TR" dirty="0" err="1"/>
              <a:t>cathodic</a:t>
            </a:r>
            <a:r>
              <a:rPr lang="en-US" altLang="tr-TR" dirty="0"/>
              <a:t>, and a proton exchange membrane.</a:t>
            </a:r>
            <a:endParaRPr lang="tr-TR" altLang="tr-TR" dirty="0" smtClean="0"/>
          </a:p>
        </p:txBody>
      </p:sp>
    </p:spTree>
    <p:extLst>
      <p:ext uri="{BB962C8B-B14F-4D97-AF65-F5344CB8AC3E}">
        <p14:creationId xmlns:p14="http://schemas.microsoft.com/office/powerpoint/2010/main" val="10945097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4546" name="1 İçerik Yer Tutucusu"/>
          <p:cNvSpPr>
            <a:spLocks noGrp="1"/>
          </p:cNvSpPr>
          <p:nvPr>
            <p:ph idx="1"/>
          </p:nvPr>
        </p:nvSpPr>
        <p:spPr/>
        <p:txBody>
          <a:bodyPr/>
          <a:lstStyle/>
          <a:p>
            <a:endParaRPr lang="en-US" altLang="tr-TR" dirty="0"/>
          </a:p>
          <a:p>
            <a:r>
              <a:rPr lang="en-US" altLang="tr-TR" dirty="0" smtClean="0"/>
              <a:t>M</a:t>
            </a:r>
            <a:r>
              <a:rPr lang="tr-TR" altLang="tr-TR" dirty="0" err="1" smtClean="0"/>
              <a:t>FCs</a:t>
            </a:r>
            <a:r>
              <a:rPr lang="en-US" altLang="tr-TR" dirty="0" smtClean="0"/>
              <a:t> </a:t>
            </a:r>
            <a:r>
              <a:rPr lang="en-US" altLang="tr-TR" dirty="0"/>
              <a:t>are systems that can convert chemical energy in organic wastes directly into electrical energy </a:t>
            </a:r>
            <a:r>
              <a:rPr lang="tr-TR" altLang="tr-TR" dirty="0" err="1" smtClean="0"/>
              <a:t>by</a:t>
            </a:r>
            <a:r>
              <a:rPr lang="tr-TR" altLang="tr-TR" dirty="0" smtClean="0"/>
              <a:t> </a:t>
            </a:r>
            <a:r>
              <a:rPr lang="en-US" altLang="tr-TR" dirty="0" smtClean="0"/>
              <a:t>microorganisms.</a:t>
            </a:r>
            <a:endParaRPr lang="tr-TR" altLang="tr-TR" dirty="0" smtClean="0"/>
          </a:p>
          <a:p>
            <a:endParaRPr lang="tr-TR" altLang="tr-TR" dirty="0"/>
          </a:p>
          <a:p>
            <a:endParaRPr lang="en-US" altLang="tr-TR" dirty="0"/>
          </a:p>
          <a:p>
            <a:r>
              <a:rPr lang="en-US" altLang="tr-TR" dirty="0" smtClean="0"/>
              <a:t>M</a:t>
            </a:r>
            <a:r>
              <a:rPr lang="tr-TR" altLang="tr-TR" dirty="0" smtClean="0"/>
              <a:t>FC</a:t>
            </a:r>
            <a:r>
              <a:rPr lang="en-US" altLang="tr-TR" dirty="0" smtClean="0"/>
              <a:t>s </a:t>
            </a:r>
            <a:r>
              <a:rPr lang="en-US" altLang="tr-TR" dirty="0"/>
              <a:t>usually consist of a membrane with an anode and cathode chamber where electrochemical reactions take place. Microorganisms that grow </a:t>
            </a:r>
            <a:r>
              <a:rPr lang="en-US" altLang="tr-TR" dirty="0" smtClean="0"/>
              <a:t>in </a:t>
            </a:r>
            <a:r>
              <a:rPr lang="en-US" altLang="tr-TR" dirty="0"/>
              <a:t>the anode compartment turn the organics </a:t>
            </a:r>
            <a:r>
              <a:rPr lang="en-US" altLang="tr-TR" dirty="0" smtClean="0"/>
              <a:t>in </a:t>
            </a:r>
            <a:r>
              <a:rPr lang="en-US" altLang="tr-TR" dirty="0"/>
              <a:t>the wastewater into hydrogen ions and electrons</a:t>
            </a:r>
            <a:r>
              <a:rPr lang="en-US" altLang="tr-TR" dirty="0" smtClean="0"/>
              <a:t>.</a:t>
            </a:r>
            <a:r>
              <a:rPr lang="tr-TR" altLang="tr-TR" dirty="0" smtClean="0"/>
              <a:t> </a:t>
            </a:r>
          </a:p>
          <a:p>
            <a:endParaRPr lang="tr-TR" altLang="tr-TR" dirty="0"/>
          </a:p>
        </p:txBody>
      </p:sp>
      <p:sp>
        <p:nvSpPr>
          <p:cNvPr id="3" name="2 Başlık"/>
          <p:cNvSpPr>
            <a:spLocks noGrp="1"/>
          </p:cNvSpPr>
          <p:nvPr>
            <p:ph type="title"/>
          </p:nvPr>
        </p:nvSpPr>
        <p:spPr/>
        <p:txBody>
          <a:bodyPr/>
          <a:lstStyle/>
          <a:p>
            <a:pPr>
              <a:defRPr/>
            </a:pPr>
            <a:endParaRPr lang="tr-TR">
              <a:ea typeface="ＭＳ Ｐゴシック" charset="0"/>
            </a:endParaRPr>
          </a:p>
        </p:txBody>
      </p:sp>
    </p:spTree>
    <p:extLst>
      <p:ext uri="{BB962C8B-B14F-4D97-AF65-F5344CB8AC3E}">
        <p14:creationId xmlns:p14="http://schemas.microsoft.com/office/powerpoint/2010/main" val="1174299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endParaRPr lang="tr-TR" dirty="0">
              <a:ea typeface="ＭＳ Ｐゴシック" charset="0"/>
            </a:endParaRPr>
          </a:p>
        </p:txBody>
      </p:sp>
      <p:sp>
        <p:nvSpPr>
          <p:cNvPr id="365571" name="2 İçerik Yer Tutucusu"/>
          <p:cNvSpPr>
            <a:spLocks noGrp="1"/>
          </p:cNvSpPr>
          <p:nvPr>
            <p:ph idx="1"/>
          </p:nvPr>
        </p:nvSpPr>
        <p:spPr/>
        <p:txBody>
          <a:bodyPr/>
          <a:lstStyle/>
          <a:p>
            <a:r>
              <a:rPr lang="en-US" altLang="tr-TR" dirty="0"/>
              <a:t>In the process, microorganisms in the anodic </a:t>
            </a:r>
            <a:r>
              <a:rPr lang="tr-TR" altLang="tr-TR" dirty="0" err="1" smtClean="0"/>
              <a:t>chamber</a:t>
            </a:r>
            <a:r>
              <a:rPr lang="tr-TR" altLang="tr-TR" dirty="0" smtClean="0"/>
              <a:t> </a:t>
            </a:r>
            <a:r>
              <a:rPr lang="en-US" altLang="tr-TR" dirty="0" smtClean="0"/>
              <a:t>metabolize </a:t>
            </a:r>
            <a:r>
              <a:rPr lang="en-US" altLang="tr-TR" dirty="0"/>
              <a:t>organic substrates, produce electrons and protons (electrons are on the surface of the anode), and then shift to the </a:t>
            </a:r>
            <a:r>
              <a:rPr lang="en-US" altLang="tr-TR" dirty="0" err="1"/>
              <a:t>cathodic</a:t>
            </a:r>
            <a:r>
              <a:rPr lang="en-US" altLang="tr-TR" dirty="0"/>
              <a:t> part. The protons are transferred to the </a:t>
            </a:r>
            <a:r>
              <a:rPr lang="en-US" altLang="tr-TR" dirty="0" err="1"/>
              <a:t>cathodic</a:t>
            </a:r>
            <a:r>
              <a:rPr lang="en-US" altLang="tr-TR" dirty="0"/>
              <a:t> part via the proton exchange membrane.</a:t>
            </a:r>
          </a:p>
          <a:p>
            <a:r>
              <a:rPr lang="en-US" altLang="tr-TR" dirty="0"/>
              <a:t>In the </a:t>
            </a:r>
            <a:r>
              <a:rPr lang="en-US" altLang="tr-TR" dirty="0" err="1"/>
              <a:t>cathodic</a:t>
            </a:r>
            <a:r>
              <a:rPr lang="en-US" altLang="tr-TR" dirty="0"/>
              <a:t> </a:t>
            </a:r>
            <a:r>
              <a:rPr lang="tr-TR" altLang="tr-TR" dirty="0" err="1" smtClean="0"/>
              <a:t>chamber</a:t>
            </a:r>
            <a:r>
              <a:rPr lang="en-US" altLang="tr-TR" dirty="0" smtClean="0"/>
              <a:t>, </a:t>
            </a:r>
            <a:r>
              <a:rPr lang="en-US" altLang="tr-TR" dirty="0"/>
              <a:t>both electrons and protons ensure that oxygen is reduced to water.</a:t>
            </a:r>
            <a:endParaRPr lang="tr-TR" altLang="tr-TR" dirty="0" smtClean="0"/>
          </a:p>
        </p:txBody>
      </p:sp>
    </p:spTree>
    <p:extLst>
      <p:ext uri="{BB962C8B-B14F-4D97-AF65-F5344CB8AC3E}">
        <p14:creationId xmlns:p14="http://schemas.microsoft.com/office/powerpoint/2010/main" val="3017274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1 İçerik Yer Tutucusu"/>
          <p:cNvSpPr>
            <a:spLocks noGrp="1"/>
          </p:cNvSpPr>
          <p:nvPr>
            <p:ph idx="1"/>
          </p:nvPr>
        </p:nvSpPr>
        <p:spPr/>
        <p:txBody>
          <a:bodyPr/>
          <a:lstStyle/>
          <a:p>
            <a:r>
              <a:rPr lang="tr-TR" altLang="tr-TR" dirty="0" err="1" smtClean="0"/>
              <a:t>Because</a:t>
            </a:r>
            <a:r>
              <a:rPr lang="tr-TR" altLang="tr-TR" dirty="0" smtClean="0"/>
              <a:t> of </a:t>
            </a:r>
            <a:r>
              <a:rPr lang="en-US" altLang="tr-TR" dirty="0" smtClean="0"/>
              <a:t>the </a:t>
            </a:r>
            <a:r>
              <a:rPr lang="en-US" altLang="tr-TR" dirty="0"/>
              <a:t>presence of O2, a strong electron acceptor, and H +s that generate a positive electrical charge, the electrons in the anode are drawn towards the cathode, which generates electric current on the line.</a:t>
            </a:r>
            <a:endParaRPr lang="tr-TR" altLang="tr-TR" dirty="0" smtClean="0"/>
          </a:p>
        </p:txBody>
      </p:sp>
      <p:sp>
        <p:nvSpPr>
          <p:cNvPr id="3" name="2 Başlık"/>
          <p:cNvSpPr>
            <a:spLocks noGrp="1"/>
          </p:cNvSpPr>
          <p:nvPr>
            <p:ph type="title"/>
          </p:nvPr>
        </p:nvSpPr>
        <p:spPr/>
        <p:txBody>
          <a:bodyPr/>
          <a:lstStyle/>
          <a:p>
            <a:pPr>
              <a:defRPr/>
            </a:pPr>
            <a:endParaRPr lang="tr-TR">
              <a:ea typeface="ＭＳ Ｐゴシック" charset="0"/>
            </a:endParaRPr>
          </a:p>
        </p:txBody>
      </p:sp>
    </p:spTree>
    <p:extLst>
      <p:ext uri="{BB962C8B-B14F-4D97-AF65-F5344CB8AC3E}">
        <p14:creationId xmlns:p14="http://schemas.microsoft.com/office/powerpoint/2010/main" val="1829234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3 İçerik Yer Tutucusu"/>
          <p:cNvSpPr>
            <a:spLocks noGrp="1"/>
          </p:cNvSpPr>
          <p:nvPr>
            <p:ph idx="1"/>
          </p:nvPr>
        </p:nvSpPr>
        <p:spPr>
          <a:xfrm>
            <a:off x="1919288" y="908051"/>
            <a:ext cx="8229600" cy="4349909"/>
          </a:xfrm>
        </p:spPr>
        <p:txBody>
          <a:bodyPr>
            <a:spAutoFit/>
          </a:bodyPr>
          <a:lstStyle/>
          <a:p>
            <a:r>
              <a:rPr lang="en-US" altLang="tr-TR" dirty="0"/>
              <a:t>The most widely used </a:t>
            </a:r>
            <a:r>
              <a:rPr lang="tr-TR" altLang="tr-TR" dirty="0" smtClean="0"/>
              <a:t>MFC</a:t>
            </a:r>
            <a:r>
              <a:rPr lang="en-US" altLang="tr-TR" dirty="0" smtClean="0"/>
              <a:t> </a:t>
            </a:r>
            <a:r>
              <a:rPr lang="en-US" altLang="tr-TR" dirty="0"/>
              <a:t>is traditional H-shaped systems with the advantage of cheap production.</a:t>
            </a:r>
          </a:p>
          <a:p>
            <a:r>
              <a:rPr lang="en-US" altLang="tr-TR" dirty="0"/>
              <a:t>In this conventional H design, the membrane is placed in the middle of the pipe connecting the two bottles. Cost can be reduced by using agar and salt instead of membrane. Due to the high internal resistance of </a:t>
            </a:r>
            <a:r>
              <a:rPr lang="en-US" altLang="tr-TR" dirty="0" smtClean="0"/>
              <a:t>M</a:t>
            </a:r>
            <a:r>
              <a:rPr lang="tr-TR" altLang="tr-TR" dirty="0" smtClean="0"/>
              <a:t>FC</a:t>
            </a:r>
            <a:r>
              <a:rPr lang="en-US" altLang="tr-TR" dirty="0" smtClean="0"/>
              <a:t> </a:t>
            </a:r>
            <a:r>
              <a:rPr lang="en-US" altLang="tr-TR" dirty="0"/>
              <a:t>used in salt bridges, it has low energy efficiency.</a:t>
            </a:r>
            <a:endParaRPr lang="tr-TR" altLang="tr-TR" dirty="0" smtClean="0"/>
          </a:p>
          <a:p>
            <a:endParaRPr lang="tr-TR" altLang="tr-TR" dirty="0" smtClean="0"/>
          </a:p>
        </p:txBody>
      </p:sp>
    </p:spTree>
    <p:extLst>
      <p:ext uri="{BB962C8B-B14F-4D97-AF65-F5344CB8AC3E}">
        <p14:creationId xmlns:p14="http://schemas.microsoft.com/office/powerpoint/2010/main" val="33488063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1 İçerik Yer Tutucusu"/>
          <p:cNvSpPr>
            <a:spLocks noGrp="1"/>
          </p:cNvSpPr>
          <p:nvPr>
            <p:ph idx="1"/>
          </p:nvPr>
        </p:nvSpPr>
        <p:spPr>
          <a:xfrm>
            <a:off x="1919289" y="333376"/>
            <a:ext cx="8497887" cy="4525963"/>
          </a:xfrm>
        </p:spPr>
        <p:txBody>
          <a:bodyPr/>
          <a:lstStyle/>
          <a:p>
            <a:pPr algn="ctr">
              <a:buNone/>
            </a:pPr>
            <a:endParaRPr lang="en-US" altLang="tr-TR" sz="2400" dirty="0">
              <a:latin typeface="Comic Sans MS" panose="030F0702030302020204" pitchFamily="66" charset="0"/>
            </a:endParaRPr>
          </a:p>
          <a:p>
            <a:pPr algn="ctr">
              <a:buNone/>
            </a:pPr>
            <a:r>
              <a:rPr lang="tr-TR" altLang="tr-TR" sz="2400" dirty="0" err="1" smtClean="0">
                <a:latin typeface="Comic Sans MS" panose="030F0702030302020204" pitchFamily="66" charset="0"/>
              </a:rPr>
              <a:t>Sustainability</a:t>
            </a:r>
            <a:r>
              <a:rPr lang="en-US" altLang="tr-TR" sz="2400" dirty="0" smtClean="0">
                <a:latin typeface="Comic Sans MS" panose="030F0702030302020204" pitchFamily="66" charset="0"/>
              </a:rPr>
              <a:t> </a:t>
            </a:r>
            <a:r>
              <a:rPr lang="en-US" altLang="tr-TR" sz="2400" dirty="0">
                <a:latin typeface="Comic Sans MS" panose="030F0702030302020204" pitchFamily="66" charset="0"/>
              </a:rPr>
              <a:t>of large-scale biofuel production is closely related to:</a:t>
            </a:r>
          </a:p>
          <a:p>
            <a:pPr>
              <a:buNone/>
            </a:pPr>
            <a:r>
              <a:rPr lang="en-US" altLang="tr-TR" sz="2400" dirty="0">
                <a:latin typeface="Comic Sans MS" panose="030F0702030302020204" pitchFamily="66" charset="0"/>
              </a:rPr>
              <a:t>1. GHG emissions such as carbon dioxide, methane, nitrous oxide should be less than fossil fuel</a:t>
            </a:r>
          </a:p>
          <a:p>
            <a:pPr>
              <a:buNone/>
            </a:pPr>
            <a:r>
              <a:rPr lang="en-US" altLang="tr-TR" sz="2400" dirty="0">
                <a:latin typeface="Comic Sans MS" panose="030F0702030302020204" pitchFamily="66" charset="0"/>
              </a:rPr>
              <a:t>2. When producing biofuel, food prices should not compete with food production</a:t>
            </a:r>
          </a:p>
          <a:p>
            <a:pPr>
              <a:buNone/>
            </a:pPr>
            <a:r>
              <a:rPr lang="en-US" altLang="tr-TR" sz="2400" dirty="0">
                <a:latin typeface="Comic Sans MS" panose="030F0702030302020204" pitchFamily="66" charset="0"/>
              </a:rPr>
              <a:t>3. When producing biofuels, the natural ecosystem should not be degraded and water accessibility should not be reduced.</a:t>
            </a:r>
          </a:p>
          <a:p>
            <a:pPr>
              <a:buNone/>
            </a:pPr>
            <a:r>
              <a:rPr lang="en-US" altLang="tr-TR" sz="2400" dirty="0">
                <a:latin typeface="Comic Sans MS" panose="030F0702030302020204" pitchFamily="66" charset="0"/>
              </a:rPr>
              <a:t>4. The structure of the soil should not be disturbed by the chemicals used in the production of biofuel</a:t>
            </a:r>
          </a:p>
          <a:p>
            <a:pPr>
              <a:buNone/>
            </a:pPr>
            <a:r>
              <a:rPr lang="en-US" altLang="tr-TR" sz="2400" dirty="0">
                <a:latin typeface="Comic Sans MS" panose="030F0702030302020204" pitchFamily="66" charset="0"/>
              </a:rPr>
              <a:t>5. contribute to local economy while producing biofuels</a:t>
            </a:r>
          </a:p>
          <a:p>
            <a:pPr>
              <a:buNone/>
            </a:pPr>
            <a:r>
              <a:rPr lang="en-US" altLang="tr-TR" sz="2400" dirty="0">
                <a:latin typeface="Comic Sans MS" panose="030F0702030302020204" pitchFamily="66" charset="0"/>
              </a:rPr>
              <a:t>6. While producing biofuels, social status and population of employees should not be adversely affected.</a:t>
            </a:r>
            <a:endParaRPr lang="tr-TR" altLang="tr-TR" sz="2400" dirty="0" smtClean="0">
              <a:latin typeface="Comic Sans MS" panose="030F0702030302020204" pitchFamily="66" charset="0"/>
            </a:endParaRPr>
          </a:p>
        </p:txBody>
      </p:sp>
    </p:spTree>
    <p:extLst>
      <p:ext uri="{BB962C8B-B14F-4D97-AF65-F5344CB8AC3E}">
        <p14:creationId xmlns:p14="http://schemas.microsoft.com/office/powerpoint/2010/main" val="13896572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otalTime>0</TotalTime>
  <Words>377</Words>
  <Application>Microsoft Office PowerPoint</Application>
  <PresentationFormat>Geniş ekran</PresentationFormat>
  <Paragraphs>23</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7</vt:i4>
      </vt:variant>
    </vt:vector>
  </HeadingPairs>
  <TitlesOfParts>
    <vt:vector size="15" baseType="lpstr">
      <vt:lpstr>ＭＳ Ｐゴシック</vt:lpstr>
      <vt:lpstr>ＭＳ Ｐゴシック</vt:lpstr>
      <vt:lpstr>Comic Sans MS</vt:lpstr>
      <vt:lpstr>Lucida Sans Unicode</vt:lpstr>
      <vt:lpstr>Verdana</vt:lpstr>
      <vt:lpstr>Wingdings 2</vt:lpstr>
      <vt:lpstr>Wingdings 3</vt:lpstr>
      <vt:lpstr>1_Kalabalık</vt:lpstr>
      <vt:lpstr>Microbial Fuel Cells</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Microbial Fuel Cells</dc:title>
  <dc:creator>Sevgi ERTUĞRUL</dc:creator>
  <cp:lastModifiedBy>Sevgi ERTUĞRUL</cp:lastModifiedBy>
  <cp:revision>1</cp:revision>
  <dcterms:created xsi:type="dcterms:W3CDTF">2020-01-08T06:16:33Z</dcterms:created>
  <dcterms:modified xsi:type="dcterms:W3CDTF">2020-01-08T06:17:23Z</dcterms:modified>
</cp:coreProperties>
</file>