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9" y="714819"/>
            <a:ext cx="9042791" cy="542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797975" y="2499650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Skolyozda FTR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5811683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Uzm. Fzt. Kağan Yücel</a:t>
            </a:r>
            <a:endParaRPr b="1" dirty="0">
              <a:solidFill>
                <a:schemeClr val="accen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accent1"/>
                </a:solidFill>
              </a:rPr>
              <a:t>.</a:t>
            </a:r>
            <a:endParaRPr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Kedi - deve</a:t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100" y="2161887"/>
            <a:ext cx="6259800" cy="469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Kedi - deve ( ilave olarak kalça flex.)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98" y="2226248"/>
            <a:ext cx="6173805" cy="463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Sudan çıkma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126" y="2185912"/>
            <a:ext cx="6227749" cy="467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Laretal flex. ( 2 taraflı )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45" y="2318535"/>
            <a:ext cx="6051510" cy="453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Genel ambulasyon egzersizleri:</a:t>
            </a:r>
            <a:endParaRPr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Bütün vücut hareketliliğini sağlayan ve belli bir amaca yönelik oyun, spor, dans gibi ritmik hareketler.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Gövdenin ekstansiyonunu ve simetriyi sağlayan sporlar ( yüzme, voleybol...).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Gövdeyi asimetrik pozisyona getiren sporlardan kaçınılmalı.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pozisyonlar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818" y="2414357"/>
            <a:ext cx="5922364" cy="444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Lateral flex.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12" y="2173899"/>
            <a:ext cx="6243776" cy="468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Çapraz yürüme: C skolyoz için</a:t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86" y="2422358"/>
            <a:ext cx="5912629" cy="443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İpsilateral yürüme: S skolyoz için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723" y="2462321"/>
            <a:ext cx="5858554" cy="4395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İpsilateral germe:C skolyoz için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05" y="2370206"/>
            <a:ext cx="5981790" cy="448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Skolyoz Çeşitleri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Fonksiyonel: geri dönüşü olan lateral eğrilik. Vertebralarda rotasyon YOK.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Strüktüel: geriş DÖNÜŞSÜZ lateral eğrilik. Vertebralarda rotasyon VAR.</a:t>
            </a:r>
            <a:endParaRPr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İdiopatik: Doğuştan. Sebebi bilinmeyen. Genelde cerrahi gerekir.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Çapraz germe:S skolyoz için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161" y="2330156"/>
            <a:ext cx="6035678" cy="452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teşekkür ederim...</a:t>
            </a:r>
            <a:endParaRPr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Tedavi	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Lokal mobilizasyon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Kas re-edukasyonu.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Omurganın desteklenmesi ( ortez veya cerrahi ile )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Aktivitelerin sınırlandırılması.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Kas re-edukasyonunda fonksiyonel ve strüktüel skolyoz için olan egzersizler farklılık gösterir.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fonksiyonel:SİMETRİK egz.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strüktüel:ASİMETRİK egz.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Segmentel egzersizler</a:t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55" y="2390396"/>
            <a:ext cx="5869890" cy="440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Gövde hiperekstansiyonu</a:t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187" y="2245970"/>
            <a:ext cx="6147626" cy="461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Gövdenin gerilmesi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01" y="2227250"/>
            <a:ext cx="6172598" cy="46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Kollar kullanılarak gövde hiperekstansiyonu</a:t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769" y="2275324"/>
            <a:ext cx="6108461" cy="458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Kollar kullanılarak gövde hiperekstansiyonu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163" y="2221945"/>
            <a:ext cx="6179674" cy="463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Kuru yüzme 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201" y="2257982"/>
            <a:ext cx="6131598" cy="460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Ekran Gösterisi (4:3)</PresentationFormat>
  <Paragraphs>54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Light Gradient</vt:lpstr>
      <vt:lpstr>Skolyozda FTR</vt:lpstr>
      <vt:lpstr>Skolyoz Çeşitleri</vt:lpstr>
      <vt:lpstr>Tedavi 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Strüktüel Skolyoz Egzersizleri</vt:lpstr>
      <vt:lpstr>Strüktüel Skolyoz Egzersizleri</vt:lpstr>
      <vt:lpstr>Strüktüel Skolyoz Egzersizleri</vt:lpstr>
      <vt:lpstr>Strüktüel Skolyoz Egzersizleri</vt:lpstr>
      <vt:lpstr>Strüktüel Skolyoz Egzersizleri</vt:lpstr>
      <vt:lpstr>Strüktüel Skolyoz Egzersizleri</vt:lpstr>
      <vt:lpstr>teşekkür ederim...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Skolyozda FTR</dc:title>
  <cp:lastModifiedBy>ayşegül</cp:lastModifiedBy>
  <cp:revision>1</cp:revision>
  <dcterms:modified xsi:type="dcterms:W3CDTF">2018-03-02T09:50:23Z</dcterms:modified>
</cp:coreProperties>
</file>