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7E95-8184-4B97-92DD-7BCE1C57794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6523-948C-47FD-B4B0-F75F848A3A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6882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7E95-8184-4B97-92DD-7BCE1C57794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6523-948C-47FD-B4B0-F75F848A3A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2583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7E95-8184-4B97-92DD-7BCE1C57794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6523-948C-47FD-B4B0-F75F848A3A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6930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7E95-8184-4B97-92DD-7BCE1C57794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6523-948C-47FD-B4B0-F75F848A3A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2575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7E95-8184-4B97-92DD-7BCE1C57794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6523-948C-47FD-B4B0-F75F848A3A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0754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7E95-8184-4B97-92DD-7BCE1C57794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6523-948C-47FD-B4B0-F75F848A3A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6020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7E95-8184-4B97-92DD-7BCE1C57794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6523-948C-47FD-B4B0-F75F848A3A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7065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7E95-8184-4B97-92DD-7BCE1C57794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6523-948C-47FD-B4B0-F75F848A3A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0210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7E95-8184-4B97-92DD-7BCE1C57794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6523-948C-47FD-B4B0-F75F848A3A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2620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7E95-8184-4B97-92DD-7BCE1C57794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6523-948C-47FD-B4B0-F75F848A3A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4169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7E95-8184-4B97-92DD-7BCE1C57794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6523-948C-47FD-B4B0-F75F848A3A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6057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C7E95-8184-4B97-92DD-7BCE1C57794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16523-948C-47FD-B4B0-F75F848A3A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3812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Pozitivizm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7327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Bilimin insanoğlunun gelişiminde araç olabileceği düşüncesinden doğmuştur. </a:t>
            </a:r>
          </a:p>
          <a:p>
            <a:r>
              <a:rPr lang="tr-TR" dirty="0" smtClean="0"/>
              <a:t>İnsanların doğa bilimlerinin kullanıldığı yöntemlerle anlaşılabileceğini savunur.</a:t>
            </a:r>
          </a:p>
          <a:p>
            <a:r>
              <a:rPr lang="tr-TR" dirty="0" smtClean="0"/>
              <a:t>Evrenin yasaları daha iyi bir toplum yaratmak için kullanılabilir.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2273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Bilim değerden bağımsızdır. </a:t>
            </a:r>
          </a:p>
          <a:p>
            <a:r>
              <a:rPr lang="tr-TR" dirty="0" smtClean="0"/>
              <a:t>Bilimsel olmayan şeylere, ahlaki söylemlere yer verilmemelidir.</a:t>
            </a:r>
          </a:p>
          <a:p>
            <a:r>
              <a:rPr lang="tr-TR" dirty="0" smtClean="0"/>
              <a:t>Tüm olgular değişmez doğa kanunu olarak görülür </a:t>
            </a:r>
          </a:p>
          <a:p>
            <a:r>
              <a:rPr lang="tr-TR" dirty="0" smtClean="0"/>
              <a:t>İlk nedenler </a:t>
            </a:r>
          </a:p>
          <a:p>
            <a:endParaRPr lang="tr-TR" dirty="0"/>
          </a:p>
          <a:p>
            <a:r>
              <a:rPr lang="tr-TR" dirty="0" smtClean="0"/>
              <a:t>Tarafsızlık»»» objektiflik»»» rasyonellik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6337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August</a:t>
            </a:r>
            <a:r>
              <a:rPr lang="tr-TR" dirty="0" smtClean="0"/>
              <a:t> </a:t>
            </a:r>
            <a:r>
              <a:rPr lang="tr-TR" dirty="0" err="1" smtClean="0"/>
              <a:t>Comte</a:t>
            </a:r>
            <a:r>
              <a:rPr lang="tr-TR" dirty="0" smtClean="0"/>
              <a:t>;</a:t>
            </a:r>
          </a:p>
          <a:p>
            <a:r>
              <a:rPr lang="tr-TR" dirty="0" smtClean="0"/>
              <a:t>Matematik ve fizik gibi doğa bilimleri kullanılarak insan örgütlenmesine ilişkin kanunlar ortaya koyulabilir ve bu kanunlar toplumları yönetmede kullanılabilir. </a:t>
            </a:r>
          </a:p>
          <a:p>
            <a:r>
              <a:rPr lang="tr-TR" dirty="0" smtClean="0"/>
              <a:t>Sosyal Fizik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6748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Üç Hal Kanunu;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Teolojik »»»» Metafizik »»»» Pozitif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6026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Temel Metodolojik Stratejiler;</a:t>
            </a:r>
          </a:p>
          <a:p>
            <a:r>
              <a:rPr lang="tr-TR" dirty="0" smtClean="0"/>
              <a:t>Gözlem</a:t>
            </a:r>
          </a:p>
          <a:p>
            <a:r>
              <a:rPr lang="tr-TR" dirty="0" smtClean="0"/>
              <a:t>Deneyleme </a:t>
            </a:r>
          </a:p>
          <a:p>
            <a:r>
              <a:rPr lang="tr-TR" dirty="0" smtClean="0"/>
              <a:t>Karşılaştırma </a:t>
            </a:r>
          </a:p>
          <a:p>
            <a:r>
              <a:rPr lang="tr-TR" dirty="0" smtClean="0"/>
              <a:t>Tarihsel analiz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9850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Pozitivizm 1920-1930’lu yıllar arasında Viyana Çevresiyle yeniden canlanmıştır. </a:t>
            </a:r>
          </a:p>
          <a:p>
            <a:pPr marL="0" indent="0">
              <a:buNone/>
            </a:pPr>
            <a:r>
              <a:rPr lang="tr-TR" dirty="0" smtClean="0"/>
              <a:t>Viyana </a:t>
            </a:r>
            <a:r>
              <a:rPr lang="tr-TR" dirty="0" err="1" smtClean="0"/>
              <a:t>Çevresi’ne</a:t>
            </a:r>
            <a:r>
              <a:rPr lang="tr-TR" dirty="0" smtClean="0"/>
              <a:t> göre her şeyin matematiksel bir açıklaması vardır. </a:t>
            </a:r>
          </a:p>
          <a:p>
            <a:pPr marL="0" indent="0">
              <a:buNone/>
            </a:pPr>
            <a:r>
              <a:rPr lang="tr-TR" dirty="0" smtClean="0"/>
              <a:t>Bütün disiplinler bilimsel olursa, rasyonel sosyal reformlara temel olur ve sosyal sapma felaketinden kaçınılır.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8097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Mantıksal analiz </a:t>
            </a:r>
          </a:p>
          <a:p>
            <a:r>
              <a:rPr lang="tr-TR" dirty="0" smtClean="0"/>
              <a:t>Gözlemin maddi gerçekliği </a:t>
            </a:r>
          </a:p>
          <a:p>
            <a:r>
              <a:rPr lang="tr-TR" dirty="0" smtClean="0"/>
              <a:t>Sorunların </a:t>
            </a:r>
            <a:r>
              <a:rPr lang="tr-TR" dirty="0" err="1" smtClean="0"/>
              <a:t>formal</a:t>
            </a:r>
            <a:r>
              <a:rPr lang="tr-TR" dirty="0" smtClean="0"/>
              <a:t> bir dille yeniden yapılandırılarak araştırılması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5388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Pozitivizm’e</a:t>
            </a:r>
            <a:r>
              <a:rPr lang="tr-TR" dirty="0" smtClean="0"/>
              <a:t> yöneltilen eleştiriler:</a:t>
            </a:r>
          </a:p>
          <a:p>
            <a:r>
              <a:rPr lang="tr-TR" dirty="0" smtClean="0"/>
              <a:t>Statüko ve mevcut güç ilişkilerini meşrulaştırmada bir egemenlik aracı </a:t>
            </a:r>
          </a:p>
          <a:p>
            <a:r>
              <a:rPr lang="tr-TR" dirty="0" smtClean="0"/>
              <a:t>İnsanlık dışı (anti hümanizm) olarak kabul edilmiştir.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1587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167</Words>
  <Application>Microsoft Office PowerPoint</Application>
  <PresentationFormat>Geniş ekran</PresentationFormat>
  <Paragraphs>30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Pozitivizm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Pozitivizm</dc:title>
  <dc:creator>Bd2_bb2</dc:creator>
  <cp:lastModifiedBy>Bd2_bb2</cp:lastModifiedBy>
  <cp:revision>3</cp:revision>
  <dcterms:created xsi:type="dcterms:W3CDTF">2017-11-16T11:42:10Z</dcterms:created>
  <dcterms:modified xsi:type="dcterms:W3CDTF">2017-11-16T12:08:54Z</dcterms:modified>
</cp:coreProperties>
</file>