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86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50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912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14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431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867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515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9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940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607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26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901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61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74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99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75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F0F78-859F-4A07-9707-F5EDDB275233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DBE60-53E6-4037-AF45-BFA3A00423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73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01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8434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58E4F753-13B0-41D5-B3AD-308C6A1F258B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18435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223952" cy="491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Diğer taraftan sebzecilikte iklim elemanlarından  özellikle ışık, sıcaklık, yağış ve rüzgar önemli  etkiye sahiptir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  <a:p>
            <a:pPr marL="322743" indent="-311216" defTabSz="829909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Sebzelerde kuvvetli bir gelişme ile birlikte yüksek  kaliteli ürün alınabilmesi için iklim elemanlarıyla  ilişkilerin çok dikkatli bir şekilde gözlenmesi  gereklidir.</a:t>
            </a:r>
          </a:p>
          <a:p>
            <a:pPr marL="322743" indent="-311216" defTabSz="829909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65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215999"/>
            <a:ext cx="5666494" cy="558653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3083665"/>
          </a:xfrm>
        </p:spPr>
        <p:txBody>
          <a:bodyPr/>
          <a:lstStyle/>
          <a:p>
            <a:r>
              <a:rPr lang="tr-TR" sz="2904" dirty="0"/>
              <a:t>Örneğin, ülkemizde Antalya bölgesinde özellikle  Mart ayında fidelerin seralardan alınarak tarlaya  dikilme zamanında don ihtimaline karşı risk  yüzdesinin saptanmasının büyük önemi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6523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9458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6C8E0FC9-AADB-4F99-9446-63E6D6AF26C9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tr-TR"/>
              <a:t>/4</a:t>
            </a:r>
          </a:p>
        </p:txBody>
      </p:sp>
      <p:sp>
        <p:nvSpPr>
          <p:cNvPr id="19459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035213" cy="272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algn="just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Fidelerin erken dikilmesi, ürünün erken alınması  ve bunun doğal bir sonucu turfanda olarak daha  fazla bir gelir sağlar.</a:t>
            </a:r>
          </a:p>
          <a:p>
            <a:pPr marL="322743" indent="-311216" defTabSz="829909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Buna karşılık erken dikim don riskini artırır.</a:t>
            </a:r>
          </a:p>
        </p:txBody>
      </p:sp>
    </p:spTree>
    <p:extLst>
      <p:ext uri="{BB962C8B-B14F-4D97-AF65-F5344CB8AC3E}">
        <p14:creationId xmlns:p14="http://schemas.microsoft.com/office/powerpoint/2010/main" val="383192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Geniş ekran</PresentationFormat>
  <Paragraphs>12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Office Teması</vt:lpstr>
      <vt:lpstr>Office Theme</vt:lpstr>
      <vt:lpstr>Bitkiler</vt:lpstr>
      <vt:lpstr>Bitkiler</vt:lpstr>
      <vt:lpstr>Bitkiler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Bitkiler</dc:title>
  <dc:creator>ozge_soylemez</dc:creator>
  <cp:lastModifiedBy>ozge_soylemez</cp:lastModifiedBy>
  <cp:revision>1</cp:revision>
  <dcterms:created xsi:type="dcterms:W3CDTF">2018-04-30T10:55:12Z</dcterms:created>
  <dcterms:modified xsi:type="dcterms:W3CDTF">2018-04-30T10:55:40Z</dcterms:modified>
</cp:coreProperties>
</file>