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98E8C-1EDD-4CD8-96A7-A80CE97BB64E}" type="datetimeFigureOut">
              <a:rPr lang="tr-TR" smtClean="0"/>
              <a:t>03.03.2019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85BEA-2B0F-4A0E-B46B-65D8B29998A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Akdin Mahiyeti ve İn‘</a:t>
            </a:r>
            <a:r>
              <a:rPr lang="tr-TR" dirty="0" err="1" smtClean="0"/>
              <a:t>ikâdı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Kavramlar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Tasarruf</a:t>
            </a:r>
          </a:p>
          <a:p>
            <a:r>
              <a:rPr lang="tr-TR" dirty="0" err="1" smtClean="0"/>
              <a:t>İltizâm</a:t>
            </a:r>
            <a:endParaRPr lang="tr-TR" dirty="0" smtClean="0"/>
          </a:p>
          <a:p>
            <a:r>
              <a:rPr lang="tr-TR" dirty="0" smtClean="0"/>
              <a:t>Akit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Mahiyeti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Akid</a:t>
            </a:r>
            <a:r>
              <a:rPr lang="tr-TR" dirty="0" smtClean="0"/>
              <a:t>, tarafeynin bir hususu iltizam ve </a:t>
            </a:r>
            <a:r>
              <a:rPr lang="tr-TR" dirty="0" err="1" smtClean="0"/>
              <a:t>teahhüd</a:t>
            </a:r>
            <a:r>
              <a:rPr lang="tr-TR" dirty="0" smtClean="0"/>
              <a:t> etmeleridir ki </a:t>
            </a:r>
            <a:r>
              <a:rPr lang="tr-TR" dirty="0" err="1" smtClean="0"/>
              <a:t>icab</a:t>
            </a:r>
            <a:r>
              <a:rPr lang="tr-TR" dirty="0" smtClean="0"/>
              <a:t> ve kabulün irtibatından ibarettir. (Mecelle, m.103)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Unsurları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İrade beyanı/</a:t>
            </a:r>
            <a:r>
              <a:rPr lang="tr-TR" dirty="0" err="1" smtClean="0"/>
              <a:t>Sîğa</a:t>
            </a:r>
            <a:endParaRPr lang="tr-TR" dirty="0" smtClean="0"/>
          </a:p>
          <a:p>
            <a:pPr lvl="1"/>
            <a:r>
              <a:rPr lang="tr-TR" dirty="0" err="1" smtClean="0"/>
              <a:t>Îcâb</a:t>
            </a:r>
            <a:r>
              <a:rPr lang="tr-TR" dirty="0" smtClean="0"/>
              <a:t>/</a:t>
            </a:r>
            <a:r>
              <a:rPr lang="ar-SA" dirty="0" smtClean="0"/>
              <a:t>بعت</a:t>
            </a:r>
            <a:r>
              <a:rPr lang="tr-TR" dirty="0" smtClean="0"/>
              <a:t> ve </a:t>
            </a:r>
            <a:r>
              <a:rPr lang="tr-TR" dirty="0" err="1" smtClean="0"/>
              <a:t>kabûl</a:t>
            </a:r>
            <a:r>
              <a:rPr lang="tr-TR" dirty="0" smtClean="0"/>
              <a:t>/</a:t>
            </a:r>
            <a:r>
              <a:rPr lang="ar-SA" dirty="0" smtClean="0"/>
              <a:t>اشتريت</a:t>
            </a:r>
            <a:endParaRPr lang="tr-TR" dirty="0" smtClean="0"/>
          </a:p>
          <a:p>
            <a:r>
              <a:rPr lang="tr-TR" dirty="0" smtClean="0"/>
              <a:t>Taraflar/</a:t>
            </a:r>
            <a:r>
              <a:rPr lang="tr-TR" dirty="0" err="1" smtClean="0"/>
              <a:t>Âkıdeyn</a:t>
            </a:r>
            <a:endParaRPr lang="tr-TR" dirty="0" smtClean="0"/>
          </a:p>
          <a:p>
            <a:pPr lvl="1"/>
            <a:r>
              <a:rPr lang="tr-TR" dirty="0" smtClean="0"/>
              <a:t>Ör: </a:t>
            </a:r>
            <a:r>
              <a:rPr lang="tr-TR" dirty="0" err="1" smtClean="0"/>
              <a:t>Bâyi</a:t>
            </a:r>
            <a:r>
              <a:rPr lang="tr-TR" dirty="0" smtClean="0"/>
              <a:t> ve </a:t>
            </a:r>
            <a:r>
              <a:rPr lang="tr-TR" dirty="0" err="1" smtClean="0"/>
              <a:t>müşterî</a:t>
            </a:r>
            <a:endParaRPr lang="tr-TR" dirty="0" smtClean="0"/>
          </a:p>
          <a:p>
            <a:r>
              <a:rPr lang="tr-TR" dirty="0" smtClean="0"/>
              <a:t>Akdin konusu/</a:t>
            </a:r>
            <a:r>
              <a:rPr lang="tr-TR" dirty="0" err="1" smtClean="0"/>
              <a:t>Ma</a:t>
            </a:r>
            <a:r>
              <a:rPr lang="tr-TR" dirty="0" smtClean="0"/>
              <a:t>‘</a:t>
            </a:r>
            <a:r>
              <a:rPr lang="tr-TR" dirty="0" err="1" smtClean="0"/>
              <a:t>kûd</a:t>
            </a:r>
            <a:r>
              <a:rPr lang="tr-TR" dirty="0" smtClean="0"/>
              <a:t> aleyh</a:t>
            </a:r>
            <a:endParaRPr lang="tr-TR" dirty="0" smtClean="0"/>
          </a:p>
          <a:p>
            <a:pPr lvl="1"/>
            <a:r>
              <a:rPr lang="tr-TR" dirty="0" smtClean="0"/>
              <a:t>Ör: Semen ve </a:t>
            </a:r>
            <a:r>
              <a:rPr lang="tr-TR" dirty="0" smtClean="0"/>
              <a:t>müsemmen/</a:t>
            </a:r>
            <a:r>
              <a:rPr lang="tr-TR" dirty="0" err="1" smtClean="0"/>
              <a:t>mebî</a:t>
            </a:r>
            <a:r>
              <a:rPr lang="tr-TR" dirty="0" smtClean="0"/>
              <a:t>‘</a:t>
            </a:r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Akdin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İn‘</a:t>
            </a:r>
            <a:r>
              <a:rPr lang="tr-TR" dirty="0" err="1" smtClean="0"/>
              <a:t>ikâd</a:t>
            </a:r>
            <a:r>
              <a:rPr lang="tr-TR" dirty="0" smtClean="0"/>
              <a:t> </a:t>
            </a:r>
            <a:r>
              <a:rPr lang="tr-TR" dirty="0" smtClean="0"/>
              <a:t>şartları X </a:t>
            </a:r>
            <a:r>
              <a:rPr lang="tr-TR" dirty="0" err="1" smtClean="0"/>
              <a:t>Butlân</a:t>
            </a:r>
            <a:endParaRPr lang="tr-TR" dirty="0" smtClean="0"/>
          </a:p>
          <a:p>
            <a:r>
              <a:rPr lang="tr-TR" dirty="0" smtClean="0"/>
              <a:t>Sıhhat </a:t>
            </a:r>
            <a:r>
              <a:rPr lang="tr-TR" dirty="0" smtClean="0"/>
              <a:t>şartları X </a:t>
            </a:r>
            <a:r>
              <a:rPr lang="tr-TR" dirty="0" err="1" smtClean="0"/>
              <a:t>Fesâd</a:t>
            </a:r>
            <a:endParaRPr lang="tr-TR" dirty="0" smtClean="0"/>
          </a:p>
          <a:p>
            <a:r>
              <a:rPr lang="tr-TR" dirty="0" err="1" smtClean="0"/>
              <a:t>Nefâz</a:t>
            </a:r>
            <a:r>
              <a:rPr lang="tr-TR" dirty="0" smtClean="0"/>
              <a:t> </a:t>
            </a:r>
            <a:r>
              <a:rPr lang="tr-TR" dirty="0" smtClean="0"/>
              <a:t>şartları X </a:t>
            </a:r>
            <a:r>
              <a:rPr lang="tr-TR" dirty="0" err="1" smtClean="0"/>
              <a:t>Vakf</a:t>
            </a:r>
            <a:endParaRPr lang="tr-TR" dirty="0" smtClean="0"/>
          </a:p>
          <a:p>
            <a:r>
              <a:rPr lang="tr-TR" dirty="0" err="1" smtClean="0"/>
              <a:t>Lüzûm</a:t>
            </a:r>
            <a:r>
              <a:rPr lang="tr-TR" dirty="0" smtClean="0"/>
              <a:t> </a:t>
            </a:r>
            <a:r>
              <a:rPr lang="tr-TR" dirty="0" smtClean="0"/>
              <a:t>şartları X Gayr-i </a:t>
            </a:r>
            <a:r>
              <a:rPr lang="tr-TR" dirty="0" err="1" smtClean="0"/>
              <a:t>Lüzûm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İn‘</a:t>
            </a:r>
            <a:r>
              <a:rPr lang="tr-TR" dirty="0" err="1" smtClean="0"/>
              <a:t>ikâd</a:t>
            </a:r>
            <a:r>
              <a:rPr lang="tr-TR" dirty="0" smtClean="0"/>
              <a:t> Şartları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İrade beyanı</a:t>
            </a:r>
          </a:p>
          <a:p>
            <a:pPr lvl="1"/>
            <a:r>
              <a:rPr lang="tr-TR" dirty="0" smtClean="0"/>
              <a:t>Sarih (Lafız, Yazı, İşaret, Delâlet/</a:t>
            </a:r>
            <a:r>
              <a:rPr lang="tr-TR" dirty="0" err="1" smtClean="0"/>
              <a:t>Te</a:t>
            </a:r>
            <a:r>
              <a:rPr lang="tr-TR" dirty="0" smtClean="0"/>
              <a:t>‘</a:t>
            </a:r>
            <a:r>
              <a:rPr lang="tr-TR" dirty="0" err="1" smtClean="0"/>
              <a:t>âtî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Muvâfakat</a:t>
            </a:r>
            <a:endParaRPr lang="tr-TR" dirty="0" smtClean="0"/>
          </a:p>
          <a:p>
            <a:pPr lvl="1"/>
            <a:r>
              <a:rPr lang="tr-TR" dirty="0" err="1" smtClean="0"/>
              <a:t>Müneccez</a:t>
            </a:r>
            <a:r>
              <a:rPr lang="tr-TR" dirty="0" smtClean="0"/>
              <a:t> X </a:t>
            </a:r>
            <a:r>
              <a:rPr lang="tr-TR" dirty="0" err="1" smtClean="0"/>
              <a:t>İzâfe</a:t>
            </a:r>
            <a:r>
              <a:rPr lang="tr-TR" dirty="0" smtClean="0"/>
              <a:t> ve Ta‘</a:t>
            </a:r>
            <a:r>
              <a:rPr lang="tr-TR" dirty="0" err="1" smtClean="0"/>
              <a:t>lîk</a:t>
            </a:r>
            <a:endParaRPr lang="tr-TR" dirty="0" smtClean="0"/>
          </a:p>
          <a:p>
            <a:r>
              <a:rPr lang="tr-TR" dirty="0" smtClean="0"/>
              <a:t>Taraflar</a:t>
            </a:r>
            <a:endParaRPr lang="tr-TR" dirty="0" smtClean="0"/>
          </a:p>
          <a:p>
            <a:pPr lvl="1"/>
            <a:r>
              <a:rPr lang="tr-TR" dirty="0" smtClean="0"/>
              <a:t>Ehil X </a:t>
            </a:r>
            <a:r>
              <a:rPr lang="tr-TR" dirty="0" err="1" smtClean="0"/>
              <a:t>Kâsır</a:t>
            </a:r>
            <a:endParaRPr lang="tr-TR" dirty="0" smtClean="0"/>
          </a:p>
          <a:p>
            <a:r>
              <a:rPr lang="tr-TR" dirty="0" smtClean="0"/>
              <a:t>Konu</a:t>
            </a:r>
            <a:endParaRPr lang="tr-TR" dirty="0" smtClean="0"/>
          </a:p>
          <a:p>
            <a:pPr lvl="1"/>
            <a:r>
              <a:rPr lang="tr-TR" dirty="0" err="1" smtClean="0"/>
              <a:t>Mütekavvim</a:t>
            </a:r>
            <a:r>
              <a:rPr lang="tr-TR" dirty="0" smtClean="0"/>
              <a:t> X Gayr-i </a:t>
            </a:r>
            <a:r>
              <a:rPr lang="tr-TR" dirty="0" err="1" smtClean="0"/>
              <a:t>mütekavvim</a:t>
            </a:r>
            <a:endParaRPr lang="tr-TR" dirty="0" smtClean="0"/>
          </a:p>
          <a:p>
            <a:pPr lvl="1"/>
            <a:r>
              <a:rPr lang="tr-TR" dirty="0" smtClean="0"/>
              <a:t>Malum X </a:t>
            </a:r>
            <a:r>
              <a:rPr lang="tr-TR" dirty="0" err="1" smtClean="0"/>
              <a:t>Mechûl</a:t>
            </a:r>
            <a:endParaRPr lang="tr-TR" dirty="0" smtClean="0"/>
          </a:p>
          <a:p>
            <a:pPr lvl="1"/>
            <a:r>
              <a:rPr lang="tr-TR" dirty="0" smtClean="0"/>
              <a:t>Mevcut X </a:t>
            </a:r>
            <a:r>
              <a:rPr lang="tr-TR" dirty="0" err="1" smtClean="0"/>
              <a:t>Ma</a:t>
            </a:r>
            <a:r>
              <a:rPr lang="tr-TR" dirty="0" smtClean="0"/>
              <a:t>‘</a:t>
            </a:r>
            <a:r>
              <a:rPr lang="tr-TR" dirty="0" err="1" smtClean="0"/>
              <a:t>dûm</a:t>
            </a:r>
            <a:endParaRPr lang="tr-TR" dirty="0" smtClean="0"/>
          </a:p>
          <a:p>
            <a:pPr lvl="1"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109</Words>
  <Application>Microsoft Office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Akdin Mahiyeti ve İn‘ikâdı</vt:lpstr>
      <vt:lpstr>Kavramlar </vt:lpstr>
      <vt:lpstr>Akdin Mahiyeti</vt:lpstr>
      <vt:lpstr>Akdin Unsurları</vt:lpstr>
      <vt:lpstr>Akdin Şartları</vt:lpstr>
      <vt:lpstr>İn‘ikâd Şartları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Akdin Mahiyeti ve İn‘ikâdı</dc:title>
  <dc:creator>user</dc:creator>
  <cp:lastModifiedBy>user</cp:lastModifiedBy>
  <cp:revision>6</cp:revision>
  <dcterms:created xsi:type="dcterms:W3CDTF">2019-03-03T19:42:13Z</dcterms:created>
  <dcterms:modified xsi:type="dcterms:W3CDTF">2019-03-03T20:37:37Z</dcterms:modified>
</cp:coreProperties>
</file>