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Mizah ve Mizahın Özellikleri </a:t>
            </a:r>
          </a:p>
        </p:txBody>
      </p:sp>
    </p:spTree>
    <p:extLst>
      <p:ext uri="{BB962C8B-B14F-4D97-AF65-F5344CB8AC3E}">
        <p14:creationId xmlns:p14="http://schemas.microsoft.com/office/powerpoint/2010/main" val="650157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Mizah ve Mizahın Özellikleri </a:t>
            </a:r>
          </a:p>
        </p:txBody>
      </p:sp>
      <p:pic>
        <p:nvPicPr>
          <p:cNvPr id="7" name="İçerik Yer Tutucusu 6" descr="metin, sarı içeren bir resim&#10;&#10;Açıklama otomatik olarak oluşturuldu">
            <a:extLst>
              <a:ext uri="{FF2B5EF4-FFF2-40B4-BE49-F238E27FC236}">
                <a16:creationId xmlns:a16="http://schemas.microsoft.com/office/drawing/2014/main" id="{E9713FF5-4A60-4EB3-8536-DD2BA204C6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8225" y="2166739"/>
            <a:ext cx="4525963" cy="3394472"/>
          </a:xfrm>
        </p:spPr>
      </p:pic>
    </p:spTree>
    <p:extLst>
      <p:ext uri="{BB962C8B-B14F-4D97-AF65-F5344CB8AC3E}">
        <p14:creationId xmlns:p14="http://schemas.microsoft.com/office/powerpoint/2010/main" val="1844182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88747307-2629-4D1F-AAA5-7E6B54CD24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419435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BD47E24C-A54D-4AC3-A7A3-B9A3077241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631690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1C8B3F61-D54E-4851-8D30-EAF3C7F120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45467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4675A4CD-7290-4EC2-A022-796733B184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22665108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Ekran Gösterisi (4:3)</PresentationFormat>
  <Paragraphs>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Mizah ve Mizahın Özellikleri </vt:lpstr>
      <vt:lpstr>Mizah ve Mizahın Özellikleri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Mizah ve Mizahın Özellikleri </dc:title>
  <dc:creator>user</dc:creator>
  <cp:lastModifiedBy>Serkan Başarır</cp:lastModifiedBy>
  <cp:revision>2</cp:revision>
  <dcterms:created xsi:type="dcterms:W3CDTF">2020-05-10T15:13:27Z</dcterms:created>
  <dcterms:modified xsi:type="dcterms:W3CDTF">2022-12-01T19:06:50Z</dcterms:modified>
</cp:coreProperties>
</file>